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4.xml" ContentType="application/inkml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8" r:id="rId4"/>
    <p:sldId id="279" r:id="rId5"/>
    <p:sldId id="280" r:id="rId6"/>
    <p:sldId id="269" r:id="rId7"/>
    <p:sldId id="270" r:id="rId8"/>
    <p:sldId id="277" r:id="rId9"/>
    <p:sldId id="271" r:id="rId10"/>
    <p:sldId id="272" r:id="rId11"/>
    <p:sldId id="273" r:id="rId12"/>
    <p:sldId id="274" r:id="rId13"/>
    <p:sldId id="275" r:id="rId14"/>
    <p:sldId id="27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599D38-D6B5-43E2-8103-763798B80876}" v="3" dt="2022-07-30T09:09:48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21" autoAdjust="0"/>
  </p:normalViewPr>
  <p:slideViewPr>
    <p:cSldViewPr>
      <p:cViewPr varScale="1">
        <p:scale>
          <a:sx n="78" d="100"/>
          <a:sy n="78" d="100"/>
        </p:scale>
        <p:origin x="850" y="5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 Venkat" userId="69851d202a1c1861" providerId="Windows Live" clId="Web-{B6599D38-D6B5-43E2-8103-763798B80876}"/>
    <pc:docChg chg="modSld">
      <pc:chgData name="Madhu Venkat" userId="69851d202a1c1861" providerId="Windows Live" clId="Web-{B6599D38-D6B5-43E2-8103-763798B80876}" dt="2022-07-30T09:09:46.974" v="1" actId="20577"/>
      <pc:docMkLst>
        <pc:docMk/>
      </pc:docMkLst>
      <pc:sldChg chg="modSp">
        <pc:chgData name="Madhu Venkat" userId="69851d202a1c1861" providerId="Windows Live" clId="Web-{B6599D38-D6B5-43E2-8103-763798B80876}" dt="2022-07-30T09:09:46.974" v="1" actId="20577"/>
        <pc:sldMkLst>
          <pc:docMk/>
          <pc:sldMk cId="379725488" sldId="266"/>
        </pc:sldMkLst>
        <pc:spChg chg="mod">
          <ac:chgData name="Madhu Venkat" userId="69851d202a1c1861" providerId="Windows Live" clId="Web-{B6599D38-D6B5-43E2-8103-763798B80876}" dt="2022-07-30T09:09:46.974" v="1" actId="20577"/>
          <ac:spMkLst>
            <pc:docMk/>
            <pc:sldMk cId="379725488" sldId="266"/>
            <ac:spMk id="6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1:50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23610 12575 124 0,'8'0'317'0,"1"0"-318"16,-4 0 4-16,-1-4-1 15,-4 4-4-15,0-4-4 16,2 3-6-16,0-3-2 0,0 1-19 16,0-1 13-16,3-1 13 15,0 3 11-15,-2-2-4 16,3 3 5-16,0-3 10 15,-1 2 14-15,-3-1-3 16,0-1-3-16,1 1-6 16,-1-1 1-16,0 2-4 0,-2-2-3 15,1 3 6-15,1-1-4 16,-2 2-1-16,0-2-6 16,0 2-6-16,2 0 0 15,-2 0 1-15,0 0-2 16,0 0 1-16,0 0-2 0,-4 5-1 15,-4 5 2-15,-4 2-2 16,-3 3-1-16,-6 2 3 16,-1 6-3-16,-5 2-2 15,-4 6 6-15,-3 6-2 16,-3 8 2-16,2 5 2 16,-1 11-2-16,-3 6 3 0,5 6-2 15,-8 8-5-15,4 5 5 16,-3-3-1-16,-2 2-5 15,-4-1 12-15,-1 4 1 16,-6-4-1-16,-1 0 2 16,-1 1 2-16,-2 2-9 0,-1 1 4 15,5-4-3-15,2 0 3 16,3-2-2-16,3-6-3 16,6-2 2-16,4-6-1 15,2-10-2-15,5-2 5 0,2-14 0 16,4-2-3-16,4-10 2 15,2-3 1-15,3-9 1 16,4-5 0-16,2-5 0 16,3 0 6-16,1-5 2 15,2-2-1-15,2-1 10 16,0 0 4-16,-1 0-4 0,1 0-7 16,0 0-9-16,0-3-5 15,0-2 1-15,0-2-4 16,0-2-2-16,0 3-24 15,0 0-30-15,0-4-30 0,0 2-6 16,-2-2-120 0</inkml:trace>
  <inkml:trace contextRef="#ctx0" brushRef="#br0" timeOffset="1718.7">22982 15270 271 0,'5'0'77'16,"3"0"-68"-16,-1 0-8 15,-1-2 1-15,-1 0-3 16,0-3 3-16,-1 0-14 16,3 1-6-16,0 1-2 0,-1-1 11 15,1 0 4-15,2 2 1 16,-2 1 3-16,-2-3 4 16,1 1-1-16,-1-5 0 15,-1 3 19-15,-2-4-10 16,0 1-1-16,-2-4 7 0,0 0-3 15,0 0-1-15,0 1 7 16,-4-2-9-16,-4 3-4 16,0-3-4-16,-1 3-2 15,-6-4 1-15,-2-1-1 16,-3-1-2-16,-8-3 1 16,0-3 1-16,-6 1-1 0,-4-3 0 15,-1 1 1-15,-5 0-2 16,0 2 3-16,-2-1-2 15,0 0-1-15,-3 3 3 16,-5-2-3-16,-1-1 3 16,-7 0 2-16,-6 0-4 0,-3-1 2 15,-6-2 0-15,-2-1-3 16,-6 0 2-16,1-1 0 16,-2 1-1-16,0-1 1 15,1 0-1-15,3 2 0 16,6 2 1-16,3 4-1 0,6 1-1 15,5 1 2-15,6 7-1 16,7 2 0-16,6 3 1 16,3 3-1-16,8 2 4 15,4 0-1-15,1 7 0 16,7 3 0-16,-2 2-2 16,1 2-1-16,-1 3 2 0,-1-2-2 15,-1 9 1-15,1-3 1 16,-2 8-5-16,3 1 3 15,2 5 2-15,1 5-4 16,2 6 4-16,2 0-2 16,2 4-2-16,2 0 4 0,-1 0-2 15,1 0 0-15,-3-3 2 16,-1 3-2-16,-1-3 0 16,-2 3 2-16,2-1-3 15,-4 1 1-15,6-4 2 0,-3 2-3 16,7 0 2-16,-1-1 1 15,4 3-1-15,3-7 5 16,2-1-3-16,2-4-2 16,0-6 2-16,6-4-2 15,4-1-1-15,7-5 2 0,5 1-4 16,8-2 4-16,11 3 6 16,10-3-7-16,10 0 3 15,7-1-3-15,12 1 0 16,8 1 5-16,4 1 0 15,7 1-2-15,5 6 3 16,3-2-5-16,3 8-2 16,7-2 2-16,-4 4 0 0,2-4-2 15,-3 2 3-15,-5-3-3 16,-6-3 1-16,-6-4 0 16,-5-2-2-16,-10-7 0 0,-6 1-3 15,-7-7-23-15,-10-6-12 16,-5-5-42-16,-3-7-83 15</inkml:trace>
  <inkml:trace contextRef="#ctx0" brushRef="#br0" timeOffset="2062.44">23067 14931 450 0,'-7'20'17'0,"-4"3"-27"0,-5 11 4 15,-9 14 6-15,-8 14-1 16,-1 11 2-16,-1 13 1 15,-1 9-3-15,-3 5 4 16,4 0-2-16,-1 0-1 16,2-3 2-16,-4-4-1 15,3-5-1-15,-6-8 1 0,-1-4-18 16,-4-13-23-16,-3-10-33 16,-2-20-56-16</inkml:trace>
  <inkml:trace contextRef="#ctx0" brushRef="#br0" timeOffset="2531.13">21002 15366 414 0,'-5'4'184'16,"3"-4"-182"-16,2 0-7 16,-4 0-8-16,0 0 13 15,1 0 2-15,1 0-3 0,2 0 2 16,0-4 3-16,3-6-7 16,12-10-14-16,5-5 1 15,5-7 7-15,7-9 4 16,5-6 5-16,0-5-2 15,6-1 3-15,-6-4 0 16,-2 4 5-16,-4-1 8 0,-5 8 1 16,-4 6-3-16,-4 5 0 15,-4 8-4-15,-4 10-2 16,-2 5-4-16,-4 11-4 0,1 1-1 16,-5 20-3-16,2 8 0 15,-2 9 5-15,2 10 0 16,-1 4-14-16,-1 3-3 15,0-1-1-15,0-1 3 16,0-4-8-16,0-3-7 16,-5-6-14-16,-4-6-24 0,0-13-35 15,-5-8-38-15</inkml:trace>
  <inkml:trace contextRef="#ctx0" brushRef="#br0" timeOffset="4484.13">20943 15034 474 0,'-2'-3'52'0,"2"3"-41"15,3 0-17-15,8 0 8 16,7 11-1-16,11 3 5 0,7 7-8 16,11 6-1-16,12 3-13 15,9 2-8-15,4 3 3 16,4-5 2-16,-3-5 9 15,-3-6 14-15,-8-8 0 16,-9-8-2-16,-7-3 1 0,-11-1-2 16,-6-12-2-16,-12-4 5 15,-2-2-2-15,-10 0 0 16,-3 3 4-16,-2-4 0 16,-7 6-5-16,-10-2 0 15,-3 7-3-15,-4 3 3 0,-3 6-1 16,-2 0-2-16,4 10 2 15,0 9-1-15,3 2-3 16,6 5 4-16,6-2-3 16,3 0 2-16,4-4 2 15,3-6-2-15,5-2 0 0,10-5 0 16,7-7 14-16,8 0-2 16,4-3-5-16,4-13-5 15,1-8 2-15,-3-8-2 16,-4-7-3-16,-5-11 6 15,-7-4-1-15,-6-5-5 16,-8-1 4-16,-4 3-4 0,-2 7 2 16,-2 7-3-16,-9 12-1 15,-3 10 6-15,-4 16 0 16,-4 5-7-16,-1 22 1 16,-2 16 1-16,0 9 0 15,-1 16 4-15,9 6-1 0,7 3-5 16,7 1-7-16,3-6-3 15,16-6 5-15,5-11 4 16,11-12-4-16,2-10 19 16,5-10 4-16,2-7-5 15,4-8-4-15,-2-3-2 0,-4-7-3 16,-5-11 2-16,-3-6-3 16,-8-3-3-16,-6 0 9 15,-8 0-6-15,-6 6-1 16,-3 6 4-16,-1 8 5 15,-12 7-1-15,-7 0-6 16,-5 6 0-16,1 6 2 0,-2 6-1 16,1 0-2-16,5 3 4 15,4-1-3-15,7-1-4 16,7 1 5-16,2-2-3 16,3 2 3-16,10-4 3 15,3-2 1-15,4 0-2 0,0-7 4 16,-1-1-3-16,3-6 4 15,0 0 4-15,-3-4-5 16,0-5 1-16,-6-1-5 16,2-1-4-16,-6 6 6 15,2-1-3-15,-7 2-1 0,1 4 2 16,-5 0-4-16,2 4 0 16,-2 5-3-16,0 5-9 15,0 1 12-15,0 1 2 16,0-2-3-16,0-3 2 15,2-4 2-15,1-4-2 16,2-3 4-16,2 0 1 0,6-5-2 16,0-11-1-16,3-9-8 15,2-7-10-15,-2-7-3 16,3-8 8-16,-2-3 10 16,0-3 4-16,-2 1-4 0,-1 4 3 15,-1 7 0-15,-6 11-2 16,-1 8 4-16,-6 11 2 15,0 11 0-15,-4 16-6 16,-10 18-1-16,-6 14 2 16,-2 14 1-16,-4 14-2 0,-1 8 3 15,-2 0-2-15,0-2-8 16,2-2 5-16,0-8-1 16,2-12-1-16,4-7 6 15,1-10-2-15,3-7 1 16,2-11-1-16,3-11-2 0,2-10 5 15,5-4-1-15,1-20-1 16,4-12 0-16,0-7-7 16,4-11-28-16,4-9 13 15,6-5 17-15,-1-2 3 16,2-1 8-16,1 7 1 16,2 3-1-16,1 9 1 0,3 10-6 15,5 12 5-15,-3 13-7 16,0 11-6-16,2 4 7 15,-3 19 6-15,-1 10-5 16,-8 6 2-16,-3 8 0 16,-9-1-2-16,-2 1 0 0,-10-9-1 15,-9-6-1-15,-6-9-4 16,0-8-24-16,-2-8 0 16,3-5 11-16,8 0 2 15,3-1 2-15,8-10 22 16,5 0-5-16,0-5 26 0,15-4 0 15,4-1-22-15,8 0 20 16,9-6-15-16,6 0-4 16,4-2 3-16,3 1 0 15,3-2-3-15,0-4-2 16,-7 0-3-16,-2 0-1 0,-7-2 0 16,-8 2-3-16,-6 1 0 15,-8 2 0-15,-4 6-3 16,-8 7-13-16,-2 10-9 15,-7 8-14-15,-8 1 8 16,-4 22 22-16,0 13 8 16,-4 11 3-16,1 8 2 0,3 7-2 15,2 3-1-15,7-1-6 16,4-6 6-16,5-6 0 16,1-12 5-16,0-8 17 15,8-11 20-15,-1-7-11 0,2-6-6 16,-1-3-9-16,1-5-5 15,1 0 3-15,1 0-11 16,0-4-3-16,-1-5 3 16,3 4-4-16,-2-2-1 15,-4 2 1-15,1 1-1 16,-5 0 2-16,-1 2 0 0,0 2-1 16,-2 0 1-16,0 0-2 15,0 0-7-15,0 2 10 16,1 4-2-16,1 1 0 15,2-2 4-15,3 2-4 16,1 1 4-16,4-1 3 0,2 0-1 16,2-2 0-16,4 4 0 15,1 0-2-15,-1 0-1 16,4 0 0-16,-2 3-3 16,2 1 2-16,0 1-4 15,-4 0-9-15,-3 0 5 16,0 1-9-16,-9-6-13 0,-4-8-33 15,-2-2-87-15</inkml:trace>
  <inkml:trace contextRef="#ctx0" brushRef="#br0" timeOffset="4671.65">22516 15206 698 0,'57'9'1'0,"8"7"-7"15,3 7-39-15,1 4-42 16,4-8-157-16</inkml:trace>
  <inkml:trace contextRef="#ctx0" brushRef="#br0" timeOffset="6015.25">22992 15762 459 0,'0'-5'12'0,"0"-3"-7"15,2 2-4-15,3 2 2 16,0 1-2-16,4-2-2 16,0 1 1-16,5-1-3 0,6 1 2 15,5 0-2-15,5 2 2 16,7-1 3-16,8 1 4 16,3-1-10-16,10 1 1 15,10-1 7-15,2 1-1 16,9 2 4-16,10 0-2 0,5 0-2 15,14 0 4-15,9 2-3 16,10 8 1-16,7-1-1 16,14 5-2-16,4 3 0 15,6-4 0-15,2 4-2 16,2-5 2-16,-2-3 1 16,-6-2 0-16,-3-5 7 0,-11-2 1 15,-8 2 5-15,-13-2 1 16,-7-6 2-16,-14 1-5 15,-10 1-2-15,-16 1-8 16,-9-3-1-16,-14 1 0 16,-15 0-3-16,-7 1 1 0,-9-1-2 15,-7 3-2-15,-6-2 1 16,-4 3-8-16,-1-1-6 16,0 2 12-16,-5-4-9 15,-5 3 13-15,-5-3 4 16,-4 0-9-16,-3 1-20 15,-3 1-13-15,-2-2-10 0,-6 1-26 16,3 1-5-16,-4-5-28 16,0 1-2-16</inkml:trace>
  <inkml:trace contextRef="#ctx0" brushRef="#br0" timeOffset="6390.22">25948 15618 154 0,'-26'-23'56'0,"6"0"13"15,5 3-10-15,1 2-9 16,7 7-2-16,2 4-3 15,4 2-11-15,1 5-7 16,0 0-21-16,0 9-9 16,6 7 2-16,5 7-1 0,7 5 1 15,6 5 9-15,5 2-13 16,5-1 11-16,5-1-1 16,7-3-15-16,5-2 22 15,3 1-8-15,0-4-6 16,1-4 5-16,-5-3-2 15,-2 0-3-15,-9-5 4 0,-10-6-1 16,-10-2 0-16,-6-3 1 16,-11-2-5-16,-2 0 0 15,-14 0 5-15,-8 0-4 16,-10 0 5-16,-10 0-2 0,-8 8-2 16,-2 10 2-16,-9 10 0 15,0 5-2-15,-1 14 3 16,7 7-1-16,0 7-2 15,9 5 3-15,11 1-4 16,6 0 2-16,14-3-24 0,15-11-42 16,11-12-141-16</inkml:trace>
  <inkml:trace contextRef="#ctx0" brushRef="#br0" timeOffset="7046.42">27168 15679 536 0,'-5'-15'7'0,"0"0"-5"16,-4 2-1-16,-1 2 0 15,2 2 0-15,1 2-2 0,1 3 2 16,4-1-1-16,2 4-1 15,8-1 0-15,11 0-10 16,8 0 1-16,7 2 10 16,6 0 1-16,4 0 2 15,2 0 3-15,-7 6-2 0,-5-1 5 16,-3 0 2 0,-11 2-11-16,-5 0 0 0,-8 2 0 15,-5 0-8-15,-2 4-3 16,-5-1-12-16,-11 1 14 15,-4-1 8-15,-5-1 0 16,1 1 1-16,0-4 3 0,-1 2-4 16,1-1 2-16,4 2 1 15,6 1-2-15,2 3 0 16,4 4 8-16,6 6 1 16,2 3 4-16,0 3 4 0,0 5-9 15,2-3-2-15,0 3-3 16,-2-4-3-16,0-1 1 15,-6-3-1-15,-7-4 0 16,-9-3 3-16,-4-6-5 16,-6-1 4-16,-7-8-1 15,-2-6-15-15,-3-2-11 0,3-16-30 16,9-8-37-16,10-8-172 16</inkml:trace>
  <inkml:trace contextRef="#ctx0" brushRef="#br0" timeOffset="7390.16">27531 15755 519 0,'43'9'13'16,"-5"2"-5"-16,-12 3-2 0,-4 6-3 16,-9 3-3-16,-6 4 1 15,-5 1-2-15,-2 4 0 16,0-1 1-16,-2-5-7 15,-3-4 4-15,-3-4 3 16,5-8-2-16,1-3 5 16,2-3-1-16,0-4 5 0,3-3 42 15,10-8-29-15,1-4-12 16,8-2-1-16,2-5-5 16,-2 3 0-16,4-1 1 15,-3 4-5-15,-1 3 1 16,-3 6-2-16,-2 4-9 15,-3 3-19-15,-1 3-12 0,-1 10-11 16,1 5-24-16,-2 3-11 16,-1 5-66-16</inkml:trace>
  <inkml:trace contextRef="#ctx0" brushRef="#br0" timeOffset="7843.24">28079 16066 358 0,'21'-14'63'16,"-3"1"-24"-16,1-7 8 15,-9 2-17-15,-3 0-21 16,-4-1-2-16,-3 3-5 0,0 0-8 16,-10 6 1-16,-8 2-2 15,-3 6 3-15,-5 2-4 16,-1 4 0-16,0 8 4 16,-2 8-4-16,4 0-8 15,4 1 7-15,5 1 2 0,7-2 4 16,6-1 2-16,3-7-4 15,8-1 9-15,12-4 33 16,7-6-21-16,9-1-9 16,3 0-2-16,4-8-4 15,4-13 4-15,-1-6 0 16,-2-11-2-16,-3-8 2 0,-5-9-5 16,-4-5-3-16,-8 0-2 15,-8 3 1-15,-5 5-1 16,-10 15-1-16,-1 10 3 15,-1 18 3-15,-16 9 0 16,-4 16-6-16,-6 20 4 0,-3 15 1 16,-4 14-1-16,0 9 5 15,7 12-4-15,5 3 0 16,6 3 2-16,12-9-1 16,4-7-3-16,2-11-4 15,16-15-35-15,9-16-13 16,10-15-20-16,7-17-115 0</inkml:trace>
  <inkml:trace contextRef="#ctx0" brushRef="#br0" timeOffset="9077.53">28698 15864 466 0,'0'0'38'0,"0"18"-30"15,-7 14-8-15,-16 15 2 16,-8 14 0-16,-6 13 1 15,-9 8 0-15,-2 2-3 16,-2 1 6-16,3-2-8 0,2-7 2 16,8-8 2-16,3-11-2 15,7-7 0-15,8-12 0 16,7-16-2-16,7-12-6 16,5-10 4-16,10-18 6 15,14-21-10-15,6-17-5 16,6-13-5-16,7-16 7 0,2-11 12 15,1-5 2-15,2-6 4 16,-6 2-5-16,4 3 4 16,-5 11 1-16,0 16 4 15,-1 14-2-15,-3 22 1 0,-1 14 4 16,-2 20-8-16,-5 5-7 16,-5 16-1-16,-5 13 7 15,-10 8-5-15,-9 4-2 16,-1 7 2-16,-21-2-5 15,-9-3-11-15,-10-4-2 0,-8-10 3 16,-1-6 8-16,0-5 5 16,3-6 0-16,8-1 4 15,8 0-1-15,11 2-2 16,11 4 3-16,9 1-5 16,9 6-10-16,20 4 14 15,9 4 2-15,10-2-1 0,10-2-1 16,5-3-4-16,-2-10 3 15,-2-8 4-15,-5-7-4 16,-6-7 6-16,-6-13 4 16,-10-7-4-16,-9-2 0 0,-8 3 1 15,-10 2-6-15,-5 5-1 16,-4 6-8-16,-12 5 8 16,-7 4 1-16,-2 4-2 15,-2 0 0-15,0 11 2 16,2 1-2-16,1 5 2 15,8 1-1-15,6-3-2 0,4 3 2 16,6-4 0-16,0 1 3 16,6-5 4-16,8 1 0 15,4-2-4-15,6-4 1 16,2 0-2-16,4-4-2 0,1-1 1 16,-1 0-1-16,3 0-1 15,-8-1 2-15,-3-5-2 16,-3 0 2-16,-6 1 1 15,-4 0-7-15,-6 2 8 16,1 1-6-16,-4 2 1 16,0 0 6-16,0 0-6 0,0 0-1 15,0 7 4-15,0 1-4 16,0 1 3-16,4 2 2 16,0-2-4-16,1-2 4 15,4 2-2-15,1-2 0 16,5-3 2-16,2 1 1 15,3-2-6-15,4 0 6 0,3-2-3 16,2 1-2-16,0 0 7 16,-1-2-7-16,-3 2 4 15,0-1-2-15,-3 5 0 16,-5-3 0-16,2 3 1 0,-1 0-4 16,-2 4 3-16,0-2 0 15,0 2 0-15,1-5 0 16,0 2-1-16,0-6 1 15,4-1-2-15,4-1 1 16,4-17-4-16,9-8 4 0,3-12-3 16,7-10 2-16,4-15 1 15,2-12 1-15,-1-6 2 16,-4-5-3-16,-3 6-9 16,-5 5 9-16,-9 14 2 15,-8 17-2-15,-9 15 3 16,-5 20 2-16,-10 11 2 0,-3 30-7 15,-16 22-1-15,-3 21 2 16,-8 19 2-16,-2 20-4 16,-8 5 4-16,3 0-1 15,-3-7-8-15,2-14-2 16,1-20-12-16,1-19-27 0,4-20-17 16,5-19-39-16,1-20 22 15,8-16 0-15</inkml:trace>
  <inkml:trace contextRef="#ctx0" brushRef="#br0" timeOffset="9702.49">29754 16384 184 0,'0'-71'77'0,"0"9"-5"0,0 9-29 16,7 11-4-16,6 12 5 15,3 12 2-15,9 6-23 16,6 9-15-16,6 3-4 16,8 1-5-16,2 13 5 15,7 4-2-15,0 4-3 0,0 3 3 16,-6 2 0-16,-7 1-5 15,-4 0 2-15,-7 4-4 16,-9 0-9-16,-1 0 4 16,-6 0 8-16,-3-6-1 15,-2-5 4-15,-4-7-2 0,1-5 2 16,-2-7 3-16,-2-2 4 16,3 0-2-16,2 0-5 15,3-5 1-15,3-4 1 16,5 1-3-16,2-1-2 15,7 1 5-15,0 1-4 16,4 2 0-16,1-1 1 0,2 2 1 16,-4 3-1-16,-1 1 2 15,-2 0-7-15,-6 3 3 16,-1 12-2-16,-9 10 1 16,-5 5 6-16,-6 10-4 15,-3 10-4-15,-12 8 3 16,-11 6 1-16,-4 4 3 0,-6 5 0 15,-2-3-1-15,-5 3-2 16,0-6 0-16,-4-4-4 16,4-9 2-16,2-10 1 15,-1-8-3-15,6-11-3 0,6-11-1 16,6-8 5-16,9-6 4 16,8-2 2-16,7-16 8 15,2-11 10-15,17-8-4 16,11-9 7-16,9-10-2 15,12-6-3-15,10-8-1 0,5 1 1 16,10 3-3-16,1 6-8 16,6 14-2-16,0 12-6 15,-3 18-3-15,-7 16 0 16,-9 11-9-16,-16 16-18 16,-17 5-24-16,-25-4-1 0,-18-10-32 15,-32-14-44-15,-19-10-18 16</inkml:trace>
  <inkml:trace contextRef="#ctx0" brushRef="#br0" timeOffset="10405.57">27436 14904 406 0,'-70'-53'6'16,"21"14"12"-16,15 13-1 16,12 5 4-16,19 11 16 15,8 9-3-15,29 1-20 16,17 3-12-16,20 14-1 16,24 7 0-16,26 7 3 0,19 10-4 15,16 5 1-15,19 7 3 16,12 0-6-16,12 4 4 15,6 0-1-15,8 4 0 16,6-6-1-16,5-1 0 16,-6-6 0-16,-3-5 2 15,-8-9-3-15,-12-6 1 0,-10-6 4 16,-17-6-6-16,-10-6 1 16,-19-2 2-16,-15-5-5 15,-16-1 0-15,-19 1 2 16,-18-1 0-16,-15 2 4 15,-17-1-6-15,-12 1 2 0,-13 7 2 16,-14 3-5-16,-2 7-10 16,-22 9 6-16,-7 12 5 15,-12 15 4-15,-3 11 1 16,-7 17-1-16,3 17 3 16,0 15-1-16,4 8-2 0,7 7 2 15,4 5-1-15,1-3 0 16,3-5 5-16,0-8-5 15,-9-7 2-15,-1-14 0 16,-11-10-4-16,-9-14 1 16,-16-12 2-16,-16-14-1 0,-11-7 3 15,-15-9-5-15,-16-7-2 16,-16-6 5-16,-16-9-1 16,-9-3-2-16,-9-5 4 15,-17-4-4-15,-14 0 2 16,-4-13 3-16,-9-5-7 0,-2-4 1 15,1-11-3-15,7-2-15 16,9-7-5-16,13 0-4 16,16-8-2-16,22-5-26 15,19-10-74-15</inkml:trace>
  <inkml:trace contextRef="#ctx0" brushRef="#br0" timeOffset="10718.06">27075 14920 596 0,'5'-7'9'0,"-5"2"-7"16,-19 5-11-16,-21 19 3 0,-10 20 6 15,-13 17-3-15,-11 20 4 16,-6 27-2-16,-3 19 1 16,0 30 0-16,4 23 0 15,7 21 3-15,6 13-1 0,5 3-1 16,5 2-2-16,1-5 3 16,-4-22-4-16,-4-26-2 15,-5-26-37-15,-8-35-23 16,-1-43-45-16,-2-45-265 15</inkml:trace>
  <inkml:trace contextRef="#ctx0" brushRef="#br0" timeOffset="11077.39">23814 14742 581 0,'3'23'11'0,"-3"4"-23"16,0 17 12-16,-14 14-1 15,-2 11 1-15,-4 10-12 16,0 5 0-16,5 3-13 16,3 2-10-16,7-2-13 15,5-13-39-15,2-15-93 16</inkml:trace>
  <inkml:trace contextRef="#ctx0" brushRef="#br0" timeOffset="11311.75">24136 14902 587 0,'10'4'8'0,"-1"-2"-3"0,-9 12-11 16,-4 12 6-16,-13 10 2 16,0 14-1-16,-5 10-2 15,0 4 2-15,0 9-6 16,0 2-40-16,3 0-16 16,-1-7-33-16,3-12-103 15</inkml:trace>
  <inkml:trace contextRef="#ctx0" brushRef="#br0" timeOffset="11499.27">23512 14952 539 0,'11'-5'0'16,"15"2"8"-16,8 3-6 15,5 7-3-15,10 12 3 16,13 6-2-16,12 6-21 15,7 1-27-15,3-1 0 0,7-4-30 16,-4-7-49-16,-5-11-59 16</inkml:trace>
  <inkml:trace contextRef="#ctx0" brushRef="#br0" timeOffset="11764.89">24626 14824 549 0,'32'0'9'16,"4"-9"3"-16,1 4-4 16,4 5-5-16,3 0-3 15,4 0 1-15,4 5-6 16,4 4-7-16,-2 0-18 0,-4 2-13 15,-5-3 9-15,-9 2-1 16,-7-6-12-16,-12 0-31 16,-9-4-19-16,-8 0-51 15</inkml:trace>
  <inkml:trace contextRef="#ctx0" brushRef="#br0" timeOffset="11921.11">25155 14833 114 0,'-27'-9'76'16,"-5"5"-13"-16,-4 4 5 15,-6 4-29-15,-2 16-2 16,-3 6-9-16,6 8-10 15,3 9-5-15,8 8-7 16,8 5-4-16,6 5 2 0,7 5-6 16,5 0 6-16,4 0-5 15,0-7-32-15,7-6-22 16,6-13-56-16,3-16-15 16</inkml:trace>
  <inkml:trace contextRef="#ctx0" brushRef="#br0" timeOffset="12124.22">25247 14995 471 0,'48'-11'12'16,"3"1"0"-16,1 1-1 15,3 5-1-15,1 1-9 16,0-1 0-16,-2 2 1 15,-2 1-4-15,-4 1-7 16,-9-3-43-16,-7 2-30 0,-4-4-87 16</inkml:trace>
  <inkml:trace contextRef="#ctx0" brushRef="#br0" timeOffset="12311.84">25620 14933 371 0,'-34'30'-10'15,"7"8"23"-15,0 6 23 16,4 9-7-16,4 3-9 16,5 5-9-16,9 5-9 15,5 2 0-15,0 5 0 0,11-6-5 16,5-2-39-16,4-15-54 16,5-15-80-16</inkml:trace>
  <inkml:trace contextRef="#ctx0" brushRef="#br0" timeOffset="12796.18">25922 14983 558 0,'12'0'-10'0,"-5"0"17"16,-3 9-10-16,-4 14 4 15,-4 14 1-15,-8 12-4 16,-3 9 6-16,1 9-5 16,1 4 1-16,-2 2 1 15,3-5-7-15,-2-6-13 0,6-13 1 16,-3-14-1-16,3-15 6 16,0-15 3-16,1-9 11 15,1-20 6-15,0-12-5 16,4-12-2-16,2-8 1 15,2-8-1-15,15-7-2 0,6-1 2 16,10-3-1-16,2 2 0 16,6 0 2-16,3 5-2 15,-1 2 4-15,-2 11 2 16,-1 8 3-16,-2 12 14 16,-4 9-5-16,-6 15-3 15,-2 11-6-15,-7 0-5 0,-6 23-1 16,-8 6-2-16,-5 4 0 15,-12 4 0-15,-20 0 2 16,-21-7-3-16,-18-11 5 16,-27-10-1-16,-21-9-5 0,-18-14-32 15,-7-25-51-15,4-23-284 16</inkml:trace>
  <inkml:trace contextRef="#ctx0" brushRef="#br0" timeOffset="23701.74">27170 16381 179 0,'0'-12'-2'16,"0"-5"-26"-16,0 2 24 15,0-2-30-15</inkml:trace>
  <inkml:trace contextRef="#ctx0" brushRef="#br0" timeOffset="25201.6">27270 16522 161 0,'0'0'24'0,"0"0"2"16,0 0 20-16,0 0-14 16,0 0-18-16,3 0-7 15,-3 0-6-15,3-2 0 16,1 1 2-16,-2-1-5 16,3-2-5-16,-2-2 0 15,1 1-3-15,-1-3-2 0,-1-3-9 16,-2-3-1-16,0-3 8 15,0-2 7-15,-7-6 4 16,-3-3 4-16,-2-5 1 16,-2-4-1-16,-6-3 1 15,-1 0 0-15,-8-3 0 0,-5-1-2 16,-8-1 0-16,-2-1 0 16,-8 0 0-16,-4 1 0 15,-5 0-1-15,-4 1 1 16,-5-3 0-16,-5 4 0 15,-4-2 0-15,-6 2 1 0,-1-1 0 16,-9-1-1-16,-4-1 0 16,-1 2 2-16,-6-6-2 15,-3 3 1-15,-7 2 1 16,-2 3 0-16,-3 0 1 16,-3 5-2-16,-3 0 2 15,1 3-2-15,-1 0 1 0,-4 5 2 16,4 5 1-16,-3 2-1 15,2 2 1-15,-1 6-1 16,0 3 0-16,0 3-3 16,-1 2 1-16,1 4-1 0,2 2-1 15,1 0 0-15,2 13 1 16,4 1-2-16,-1 2 2 16,9 6 0-16,0 0 5 15,4 4 1-15,4 4-4 16,6 2 3-16,9 0 1 0,5 2-4 15,11 0-3-15,8 1 8 16,9 0 0-16,6-2-1 16,10 0 2-16,8-6 2 15,8-1 0-15,5-2-7 16,4-5 5-16,8-5-7 16,2-3-5-16,4 0-2 0,1-8 5 15,0-1 3-15,6-2 27 16,7 0-21-16,2-7-7 15,4-6-2-15,2-1-9 16,7-4-13-16,-1-1-11 16,3-4-10-16,6-1-23 0,1 1 26 15,5-2 4-15,-1-2 10 16,5 0 16-16,3-3 25 16,-1 0 7-16,-1-2 13 15,1-2-2-15,-2-2 22 16,-2 2-22-16,-5 2-4 0,-4 4 9 15,-6 3-12-15,-3 6-5 16,-7 4-10-16,-4 4-3 16,-7 4-4-16,-4 5-4 15,-4 2 0-15,0 0-26 16,-14 7-1-16,-6 4 22 16,-11 5 4-16,-5-2-1 0,-11 4 4 15,-4 0-1-15,-8 2 1 16,-4-2-2-16,-2-1 1 15,-4 1 3-15,3 0-6 16,3-4 4-16,7 1 0 16,7-2-2-16,9 0 0 0,10-2 2 15,8-2 2-15,7 0-3 16,8-4 2-16,5 0-2 16,2-1 0-16,2-2 13 15,17 0 16-15,9 0-20 0,8-2-7 16,16 1-3-16,10 1 1 15,9 1 0-15,12 1 1 16,6 3-2-16,4 2-2 16,2-2 2-16,0 4 2 15,-6-2-2-15,-10 0 0 16,-13 2 0-16,-13-2 0 16,-14 1 0-16,-19 3-8 0,-13-1-55 15,-7-1-30-15,-4-6-76 16</inkml:trace>
  <inkml:trace contextRef="#ctx0" brushRef="#br0" timeOffset="45734.16">17955 8367 351 0,'0'-18'8'16,"0"2"6"-16,0 2 18 16,0 3 9-16,3 6-18 15,-3 1-4-15,0 4-8 16,0 0-13-16,-2 13-3 0,-3 8 2 15,-2 10 2-15,-1 9 0 16,0 14 0-16,1 12 1 16,3 13 2-16,-1 6-1 15,3 6-2-15,2 7 3 16,0 0-1-16,0-1 0 16,4-6 2-16,6-2-3 0,4-5 1 15,3-6-6-15,3-9-14 16,-1-8-31-16,3-20-42 15,-1-19-125-15</inkml:trace>
  <inkml:trace contextRef="#ctx0" brushRef="#br0" timeOffset="46265.34">18046 8282 611 0,'51'-35'4'16,"-2"5"-2"-16,2 7 0 15,0 1 1-15,0 7-1 16,8 2-4-16,8 4 1 16,12 0-2-16,9 4-19 0,11 3-4 15,8 0 12-15,12 2-2 16,-2 0 9-16,1 0 4 15,-9 0 1-15,-9 0 5 16,-16-3-1-16,-14-8 1 0,-15-2 1 16,-15 5 0-16,-9-3-3 15,-14 2 2-15,-5 7-1 16,-7 2-4-16,-5 5-9 16,0 13 2-16,0 9 9 15,-5 13 0-15,0 7 1 16,-2 14-1-16,6 10 1 15,1 9 0-15,0 10-2 0,1 3 4 16,11 3-4-16,-4-5 1 16,1 0 1-16,-4-4-1 15,-3-6 2-15,-2-8 0 16,-16-7 2-16,-11-4 0 16,-15-11 3-16,-19-9 3 0,-22-8 2 15,-18-11 2-15,-21-11-3 16,-17-6-1-16,-13-3-7 15,-4-3-2-15,-2-3 1 0,10 1-5 16,19 2-9-16,20 0-47 16,30 5-41-16,33 3-109 15</inkml:trace>
  <inkml:trace contextRef="#ctx0" brushRef="#br0" timeOffset="46905.93">28413 12575 580 0,'0'-4'-7'16,"4"-6"9"-16,1 10-10 16,-5 6 6-16,0 21 2 15,0 11 2-15,-5 19-4 16,-9 18 2-16,0 14 3 16,-4 13-1-16,-1 12 1 0,-3 7-2 15,0 1 2-15,3-5-3 16,-1-3 1-16,3-12-2 15,-2-11 0-15,3-14-5 16,0-15-21-16,-1-17-21 16,2-22-24-16,0-23-54 0,1-21-117 15</inkml:trace>
  <inkml:trace contextRef="#ctx0" brushRef="#br0" timeOffset="47390.28">28224 12651 191 0,'52'-16'358'15,"9"2"-355"-15,5 4 1 16,7 6 2-16,-2 4-3 16,4 0-4-16,8 2 2 0,4 6-1 15,4 2 0-15,4-3-9 16,-1-2-11-16,-6-5 19 15,-5 0 1-15,-10-9 1 16,-8-4 1-16,-6 3-1 16,-13 1 0-16,-6 2-2 15,-7 3 1-15,-8 4 0 0,-11 4 0 16,-6 12-4-16,-1 7 0 16,-6 11 1-16,-1 9 0 15,0 12 1-15,-4 11 0 16,0 9 3-16,4 11 0 0,0 7-2 15,0 3 2-15,7 0-1 16,-2-2-1-16,2-3 4 16,-5-5-2-16,-4-11 2 15,-5-7 4-15,-15-8-3 16,-10-10 4-16,-17-7 3 0,-12-9 1 16,-12-9 4-16,-19-5-3 15,-12-8-6-15,-11-7-3 16,-7-3-3-16,-6-2-2 15,-1-5 1-15,4-6-19 16,1-7-23-16,10-5-28 0,11-14-32 16,10-17-171-16</inkml:trace>
  <inkml:trace contextRef="#ctx0" brushRef="#br0" timeOffset="47812.11">27392 8247 564 0,'27'15'7'0,"0"5"-15"0,-1 20 8 16,-6 15-2-16,-1 21-1 15,1 18 0-15,2 13 1 16,-3 14 1-16,-1 11 0 16,4 11-8-16,-3 1 1 15,1-2-5-15,-4-7-15 16,2-13-12-16,-7-21-7 0,0-20-26 16,-2-32-14-16,-2-28-11 15</inkml:trace>
  <inkml:trace contextRef="#ctx0" brushRef="#br0" timeOffset="48312.08">27594 8244 576 0,'34'-37'-35'16,"3"-3"40"-16,-1 6 4 15,1 8 4-15,0 4-7 16,8 4-8-16,9 4 0 16,9 9-3-16,13 3 1 0,4 2 4 15,10 7 2-15,1 5-1 16,1 5 0-16,-7-3 1 16,-5 0-1-16,-15-3 0 15,-10-4-1-15,-11-2 2 16,-12 1-4-16,-8-1 3 15,-12 4-8-15,-5 3-24 0,-5 12-10 16,-2 4 23-16,-4 13 13 16,-6 11 5-16,-7 12 1 15,1 13 0-15,1 14 0 16,9 10-1-16,6 9 1 16,1 4 1-16,18 1-4 0,5-4 1 15,1-11 4-15,-1-9-1 16,-6-12 1-16,-11-14 1 15,-7-13-1-15,-20-10-3 16,-19-13 3-16,-15-8 10 16,-25-10 2-16,-12-5 5 15,-23-5-7-15,-11 2-6 0,-12-2-5 16,-5 6-4-16,5 0-22 16,10-2-125-16</inkml:trace>
  <inkml:trace contextRef="#ctx0" brushRef="#br0" timeOffset="48952.65">17933 15577 485 0,'0'-4'195'16,"8"-1"-193"-16,-5 5-6 0,-3 18 0 15,-3 16 4-15,-7 18-2 16,3 15 0-16,-3 17 1 15,6 12-4-15,0 11-1 16,4 4 0-16,6 2 6 16,6-8-11-16,2-6 2 0,1-15-2 15,-5-18 3-15,-2-13-3 16,-4-16-2-16,-4-18-10 16,-8-19-11-16,-6-14-12 15,-6-31-46-15,1-21-192 16</inkml:trace>
  <inkml:trace contextRef="#ctx0" brushRef="#br0" timeOffset="49436.99">17597 15289 520 0,'0'-63'-5'0,"20"3"25"16,9 12 3-16,10 11-6 15,12 4-16-15,13 9-3 16,11 6 1-16,17 7 1 15,7 2-1-15,9 6 4 16,3 1-2-16,0 4 1 16,-1-2-1-16,-5 0 1 0,-8-2 0 15,-9-3-1-15,-8-6-1 16,-16-2 0-16,-9-1 2 16,-13-2-4-16,-6 0 1 15,-12 5 2-15,-8 3-2 0,-9 4-1 16,-7 4 0-16,0 5-33 15,-3 15 14-15,-7 12 21 16,0 11 3-16,1 16-3 16,4 12 2-16,-2 18-2 15,7 13 1-15,0 12 0 0,14 13 1 16,3 12 3-16,8 7 4 16,4 5 6-16,2-1 6 15,-3-6 5-15,-4-11 1 16,-5-14-4-16,-7-21 0 15,-12-16-4-15,-9-17-14 16,-20-15 3-16,-16-15 6 0,-20-17 0 16,-18-14-8-16,-19-11 0 15,-17-32-2-15,-20-20-4 16,-12-23-23-16,0-24-46 16,5-28-63-16,14-21-201 0</inkml:trace>
  <inkml:trace contextRef="#ctx0" brushRef="#br0" timeOffset="51483.73">19263 8626 246 0,'-2'-16'3'15,"2"-2"18"-15,0 2 6 16,0 0 21-16,0 2-21 16,0 1-8-16,0 2 0 0,0 2 0 15,0 4-7-15,5 0-8 16,2 3-4-16,1 0 0 16,7 2-5-16,1 0 5 15,8 2-11-15,6 7 8 16,8 5 7-16,4 2-5 15,14 7 1-15,9 4 2 16,12 7-1-16,10 9 0 0,15 3 0 16,11 6-1-16,16 7 0 15,13 7 3-15,9 4-6 16,14 4 5-16,11 6-1 0,7 8-1 16,10 4-1-16,7 4 2 15,12 2-5-15,2 1 7 16,3 4-3-16,1 1-2 15,-3-3 2-15,-6-2 4 16,-16-1-3-16,-8-11 5 16,-15-6 9-16,-18-10-1 15,-14-9-1-15,-18-8-5 0,-12-9 4 16,-12-5-6-16,-14-7-4 16,-14-8-1-16,-9-4-1 15,-12-4 1-15,-11-5-3 16,-11-5-9-16,-9-2-31 0,-5-2-23 15,-4-1-82-15,-2-1-30 16</inkml:trace>
  <inkml:trace contextRef="#ctx0" brushRef="#br0" timeOffset="52171.17">25900 11025 384 0,'-12'0'3'0,"6"0"-5"15,-1 0 2-15,0 0 1 16,7 0 0-16,0-2 2 16,0-2 21-16,9-1-6 15,4-6-9-15,3-6-2 0,4-7 8 16,2-6-5-16,4-8 5 15,9-7 2-15,-1-7 0 16,10-9-3-16,5-5 1 16,9-7-5-16,2 0 4 15,9-9-3-15,4-2-2 0,8-6-3 16,-1-2-3-16,8-5 1 16,4-3-2-16,1 4-1 15,-1 3 0-15,0 8-2 16,-4 6 0-16,-7 13 1 15,-11 11 4-15,-14 13 4 16,-17 9-1-16,-14 13-5 16,-18 10-1-16,-7 10-2 0,-18 7-66 15,-18 20 0-15,-7 7-10 16,-4 5-92-16</inkml:trace>
  <inkml:trace contextRef="#ctx0" brushRef="#br0" timeOffset="53452.33">24976 11622 315 0,'12'-5'10'16,"5"-2"5"-16,-4 1 8 15,4 3 4-15,0 1-9 16,5 0-2-16,0 2-1 0,7 2-4 16,1 9-5-16,8 7-6 15,9 7-3-15,6 7 7 16,10 11-4-16,13 3 0 15,10 9 0-15,9 7-15 16,11 8-3-16,9 5 12 0,14 7-8 16,6 4 8-16,9 8 4 15,7 1-7-15,5 3 11 16,3 4 1-16,4-1-2 16,-5 3 0-16,3-2 1 15,-5 3-1-15,-7-5 1 0,-6-8 3 16,-11-6 10-16,-16-11-5 15,-11-11 8-15,-22-10-2 16,-14-12 0-16,-19-6-5 16,-11-7-6-16,-14-6-1 15,-11-4-4-15,-9-4-4 0,-5-1-4 16,-7-2-19-16,-13 1-6 16,-9-4-6-16,-1-6-54 15,-1-4-116-15</inkml:trace>
  <inkml:trace contextRef="#ctx0" brushRef="#br0" timeOffset="54467.87">23494 11517 551 0,'13'-8'-26'0,"0"-2"29"15,-8 3-3-15,-5 7-3 0,-10 0-15 16,-11 2 7-16,-4 9 6 15,-7 6 5-15,-7 8-5 16,-2 10-8-16,-3 5 6 16,-5 7-1-16,-4 10-2 0,-3 3 1 15,-5 8 0-15,-4 4 2 16,-7 5 6-16,-5 5 1 16,-11 5 0-16,-4 3 0 15,-10 7 0-15,-13 1 0 16,-5 0 0-16,-8 6 4 0,-4 1 0 15,-7 6-1-15,1 4 3 16,-4 5-4-16,0 5 0 16,-1 8-1-16,-1 1 0 15,1 2-1-15,1-1 0 16,-1-5 0-16,4-3 1 16,2-7 0-16,3-6 0 0,4-7 14 15,5-7-2-15,3-2 2 16,5-5-4-16,7-7-1 15,4-5 7-15,9-4-6 16,6-7-5-16,4-8-1 16,12-9-1-16,6-5-1 0,7-6 0 15,9-12-2-15,5-3 1 16,9-9-1-16,5-3-1 16,9-3 1-16,6-6-1 15,9 0-1-15,10-2-21 16,12-4-52-16,30-16-151 0</inkml:trace>
  <inkml:trace contextRef="#ctx0" brushRef="#br0" timeOffset="65092.09">11851 12755 442 0,'5'-7'15'0,"4"7"-13"16,-1 2-3-16,-3 19 1 15,-1 13-1-15,-1 11 0 16,-1 10 2-16,-2 11-1 15,-2 10 0-15,-5 10 1 16,-1 5-2-16,5 3 2 0,-1 0-1 16,4 2 0-16,2-2 1 15,10-10-1-15,0-2 0 16,3-9 1-16,-2-9-1 16,-2-12 0-16,-3-14-2 15,-6-15-37-15,-2-23-63 16,-2-11-91-16</inkml:trace>
  <inkml:trace contextRef="#ctx0" brushRef="#br0" timeOffset="65951.42">11862 12694 476 0,'30'-17'21'16,"6"-1"-18"-16,0 5-2 15,9 4-2-15,6 6 2 16,7 3-1-16,13 0-1 16,11 0-4-16,14 1-7 15,9 5-4-15,9-4 6 16,13-1 5-16,7-1 6 0,10 0-4 15,6-3 5-15,8-4-1 16,6-2 2-16,4-2-4 16,0-2 2-16,7-3 0 15,-5 0 2-15,-1 1 3 0,-2-2-3 16,-4 7-1-16,-9 0-1 16,-1 7 0-16,-11 3-1 15,-9 0 0-15,-8 7 0 16,-11 6 3-16,-14 5-3 15,-12 1 2-15,-14 1-2 16,-11 1 1-16,-17 2 0 0,-12 4 0 16,-8 5-2-16,-8 6 1 15,-4 7 1-15,-4 10-2 16,2 8 2-16,-2 6-1 16,4 9 1-16,-4 6-1 15,2 0 0-15,3 0 0 0,-3-4 1 16,-5-4-1-16,1-8 0 15,-4-7 1-15,-3-4-1 16,-1-9 0-16,0-2 1 16,0-3-2-16,-1-1 1 15,-6-4 1-15,-1 0-1 0,-3-4 0 16,-1-2 0-16,-5 2 0 16,-3-7 1-16,-6 0-1 15,-9-6-3-15,-7-1 2 16,-14-4 0-16,-14-4 1 15,-10 1 1-15,-13-4-2 16,-16-2 3-16,-8-2-3 0,-17 0 1 16,-10-1 1-16,-12-2-1 15,-11 2 0-15,-9-3 0 16,-11 3 0-16,-9-3 0 16,-6 3-3-16,-5 0-7 15,-5-2 0-15,0-2 7 0,0 0-2 16,6-2 4-16,10 0 3 15,7-5-3-15,11-2 4 16,15 0-1-16,17-2 7 16,17-1 8-16,22-1-4 15,22 2 1-15,28 1-2 0,21 3-1 16,24-2-3-16,17 0 8 16,31 5-10-16,23 3-8 15,21-7-44-15,16-10-85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4:00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12828 6316 231 0,'23'-13'4'0,"-1"-1"43"16,-4 2-13-16,-7 3-9 15,-3 1 2-15,-3 5-8 16,-5-1-10-16,0 4-3 16,0 0-10-16,0 0 4 15,-5 0 3-15,-3 4-3 16,-3 4 1-16,-4 2-1 0,1 3 0 16,-6-3 0-16,-5 1-3 15,-6 0-6-15,-6-3 5 16,-12-1 5-16,-4 1 1 15,-8-1 1-15,-5 0-2 0,-9 0-1 16,0 4 1-16,-6-1-1 16,-4 5 0-16,2-3 2 15,-2 3-2-15,-1 0 0 16,-1 0 1-16,-1-1-2 16,-5 0 2-16,0 1-1 15,-4-1-1-15,-4-1-2 0,-2-1-9 16,-2-2 5-16,-4-2-4 15,-6-1 3-15,0-3 4 16,-4 0 4-16,-2-2 2 16,-2 0-2-16,-1-2 1 15,2 0-2-15,-6 0-1 0,1 2 4 16,-2-2-2-16,0 0 2 16,-5 0-2-16,5-4 0 15,-2 2 2-15,2-2-3 16,-1 1 1-16,3-2 3 15,1 1 2-15,-1-3 2 0,5 0 0 16,-1 0-4-16,5-1 3 16,7-2-1-16,10 2-3 15,7 1 1-15,18-3 4 16,15 2-3-16,15 2 13 16,18 1-5-16,12-1 1 0,9 3 15 15,7 1-1-15,15 2-18 16,14 0-8-16,15 4-1 15,17 8-28-15,16 0-30 16,16-8-82-16</inkml:trace>
  <inkml:trace contextRef="#ctx0" brushRef="#br0" timeOffset="843.73">17763 6635 320 0,'17'-23'28'16,"0"-1"-20"-16,-2-2 4 15,-3 4 14-15,-5 3-14 16,-2 4-2-16,-3 1 0 16,-2 2-7-16,-6 3-3 0,-7 2 0 15,-11 0-5-15,-7 2-6 16,-4 1 4-16,-9-2 3 15,-12 3 3-15,-7-1-2 16,-10 1 3-16,-12-2 0 0,-11 1-2 16,-8-3 4-16,-10 1 3 15,-3 2 0-15,-3-2 0 16,6 2-6-16,2 3 3 16,15 1 0-16,16 0 0 15,20 5-5-15,24 2-51 0,23 2-59 16,14 2-60-16</inkml:trace>
  <inkml:trace contextRef="#ctx0" brushRef="#br0" timeOffset="1249.9">18021 7684 343 0,'-29'0'1'0,"-8"-5"-1"16,-14-3 0-16,-15 3 1 16,-15-2 1-16,-20 0-2 15,-18-2 2-15,-18-3 5 16,-18-1-2-16,-14 1-2 15,-13-3 1-15,-1 3-3 0,6-4-36 16,18-4-189-16</inkml:trace>
  <inkml:trace contextRef="#ctx0" brushRef="#br0" timeOffset="7468.19">13402 6706 109 0,'-15'-12'15'16,"-4"-1"2"-16,4 0 7 16,-4 2-5-16,3 0-5 15,0 0-9-15,1 2 0 0,6 0 2 16,4 1 2-16,2-1 5 16,1 3 2-16,2 0-8 15,0 0 15-15,9 0-18 16,1 2 8-16,7-3-13 15,5 4 3-15,2 1-2 16,6 1 3-16,9-2-3 0,0 3-1 16,7 0 0-16,8 0 1 15,2 0 1-15,9 0-3 16,5 0 2-16,4 3-1 16,9-2 1-16,6 1 0 0,7 0-1 15,7-1-1-15,9-1 1 16,8-1-10-16,2 1 6 15,6 0 3-15,-2 0 1 16,5 0 0-16,-2 0-2 16,-4 0 4-16,-1-2 3 15,0 0 1-15,-4 1-5 0,3-1 0 16,0-3-1-16,0 0 0 16,2 0 1-16,3 1-1 15,3-2 0-15,0-1 1 16,4 0-2-16,-3 3 1 15,3-1 0-15,0-1 0 16,-6 3 0-16,-4-1 0 0,-2 0 0 16,-5 2 0-16,-10 0 0 15,-4-2 1-15,-9 0-7 16,-5-1 9-16,-10-3-3 16,-7-2-7-16,-5-1 11 0,-9-7-7 15,-8 2 5-15,-10-5-2 16,-9-4-3-16,-5 2 6 15,-10-4 5-15,-5-1-2 16,-9-1-2-16,-3-2 2 16,0-1-3-16,-5-1 3 15,-7-2-3-15,-3 0 0 0,1-1-2 16,-4-1 1-16,2 1 0 16,0-2-1-16,0 3 1 15,-2 1-1-15,1 2 1 16,1 0-2-16,1 3 1 0,2 2-1 15,-1 4 0 1,2 4 1-16,0 3-1 0,-1 3 0 16,-1 2 0-16,-4 3 0 15,-5 0 0-15,-6 1-1 16,-9 0 1-16,-7 2 0 16,-7 0-1-16,-1-1 2 0,-5 2-1 15,-3-1 0-15,0 0 1 16,-2 3-2-16,-1-1 1 15,-4 1 0-15,-1-1 0 16,-5 2 0-16,-3-1 0 16,-5 0 0-16,-5 1-1 0,-2-3 0 15,-8 4 3-15,-3-3-3 16,3 3 2-16,1 0 0 16,0 0-1-16,3 0 0 15,5 0 0-15,-2 0-1 16,0 0 4-16,0 0-5 0,-3 0 2 15,-4 1 0-15,-1 1 2 16,-6 0-4-16,-1 1 2 16,-2-1 0-16,0 1-4 15,-2 0-10-15,1 0-13 16,6-3 13-16,4 4 4 0,1-4 8 16,5 2 1-16,4-1 0 15,-2-1 2-15,0 0 0 16,-1 0-1-16,-3 0 1 15,3 0 0-15,1 0-1 16,2 0 0-16,0 0 1 16,4 0-1-16,1-1 0 0,-2-1 2 15,1-2-4-15,-3 3 2 16,-5-1 0-16,2 2 2 16,-2 0 0-16,1 0-2 15,1 0 0-15,7 2 0 16,6 3 0-16,7 2 0 0,10 0 0 15,11 2 0-15,9 2 0 16,10 1 0-16,6 2 0 16,9 3-4-16,5 2 1 15,6 4-3-15,1 0-5 16,3 6 10-16,0 3 11 0,10 2-9 16,1 3 0-16,5 3 0 15,-2 4 0-15,0 3-1 16,-6 4 1-16,-1-1-1 15,-5 2-2-15,-2 0-2 16,0-2 4-16,0-4-2 16,-2 1 2-16,-3-5 0 0,3-2 2 15,2-10-2-15,0-3 0 16,0-6 0-16,0-5 1 16,2-7 3-16,5-3-2 15,4-3-1-15,2-1 14 0,3-2-7 16,5 0-3-16,6 0-1 15,4-5 1-15,4-1-3 16,9-1 0-16,7 0 0 16,7-2-1-16,11 0 0 15,6 0 1-15,13 3-2 0,7 2 0 16,9-1 2-16,9 5-2 16,8 0 0-16,6 5 0 15,4 3-2-15,6 3 2 16,3 0-2-16,0 1 1 15,4 0-1-15,-3-3-4 16,2 4-12-16,-4-1 12 16,-2-2 2-16,-4 2 5 0,-9 2-1 15,-9-2 0-15,-10-3 0 16,-13 1 0-16,-14-5 0 16,-14-2 1-16,-11-3 0 15,-12 0 2-15,-11-1 9 0,-6-9-10 16,-4 0 0-16,-3-4 0 15,-3-4-3-15,-3-2 6 16,2-5 0-16,-5-2-3 16,2-3 4-16,0-3 1 15,-3-3 1-15,3-2-2 0,-1-1-2 16,-1-4-2-16,1 2-1 16,3-1 2-16,-2-3-3 15,0 2 1-15,4-2 0 16,1 3-1-16,4 0 1 15,1 5-2-15,0-1 2 0,4 7-1 16,1-2-1-16,-1 6 1 16,-3 1 0-16,-5 4 0 15,0 1-3-15,-8 3 7 16,-4 4-3-16,-4 2-3 16,-4 1-4-16,-11 3 2 15,-7 0 4-15,-5 2-6 0,-10-1 4 16,-8 2-1-16,-9-2 1 15,-9 3 1-15,-8-3 1 16,-15 0 0-16,-11-4 0 16,-15-1-1-16,-14-2 1 15,-11-1 1-15,-16 0 0 0,-3 3 0 16,-5-2 0-16,0 3 0 16,1-1-1-16,4-1 0 15,3 1 2-15,6-2-2 16,6-1 0-16,5 3 1 15,12-3 0-15,7 3-2 0,14 3 1 16,11 2 0-16,21 2 0 16,13 3 1-16,14 0-1 15,16 2-1-15,7 0 3 16,8 5-4-16,4 5-5 16,4 4 2-16,-1 0 4 15,-2 5 3-15,-2 5-2 0,-2 2 2 16,-5 9-3-16,-2 3 0 15,-4 12 2-15,-8 4-1 16,2 5 0-16,-3 4 0 16,0 6 0-16,-1 2 1 15,5 1-1-15,1-3 0 0,3-1 0 16,8-1 0-16,5-11 1 16,9-2-1-16,2-6 0 15,13-7 1-15,12-3 0 16,8-8 0-16,10-5 1 0,11-4 1 15,10-5 0 1,9-3 0-16,12-3 0 0,14-3-2 16,9 1 0-16,16-2-2 15,12-2 3-15,13 1 0 16,12-2-2-16,17 1 0 16,6 1-2-16,9-4 2 0,11 1 0 15,9 0-1-15,3-1-3 16,1-1-21-16,2 0-91 15</inkml:trace>
  <inkml:trace contextRef="#ctx0" brushRef="#br0" timeOffset="13014.76">14103 6007 181 0,'0'-14'1'16,"0"0"18"-16,2-2-2 15,1 2 2-15,1-3-14 16,3 1-4-16,6-1 0 16,-1 0-14-16,4 1-9 0,8 2-13 15,2 0 16-15,1-1 21 16,-1 3 7-16,-1-2 10 16,-5 3 23-16,-4 2 16 15,-6-1-10-15,-2 4-7 0,-5 2-7 16,-1 4-18-16,0 0-10 15,-2 2-6-15,0 11-1 16,3 8-2-16,1 8 2 16,3 4 0-16,2 11 0 15,0 7 1-15,0 6 1 16,1 9-1-16,0 4 2 0,-3 5-1 16,0 2-1-16,1-2 3 15,-3-7-3-15,2-10 1 16,-4-7-1-16,4-9 1 15,0-9 1-15,-2-8-2 16,4-5 3-16,3 1-3 0,3-15-22 16,0-6-91-16</inkml:trace>
  <inkml:trace contextRef="#ctx0" brushRef="#br0" timeOffset="13561.7">14485 5640 445 0,'47'-32'14'0,"1"-1"-8"16,6 10 5-16,0 3 0 16,6 10-10-16,9 5 1 15,14 5-2-15,7 0 1 16,12 7 0-16,6 5-2 15,8 2-5-15,5 3 2 16,1-2 0-16,0 0 0 0,-5-2 4 16,-7-3-1-16,-10-3 2 15,-13-3 0-15,-16-6-1 16,-15 2 0-16,-12 0 0 16,-13 0-1-16,-11 0 2 15,-4 6-1-15,-8 6-1 0,-3 4 0 16,-3 11-2-16,-2 6 2 15,0 5 1-15,0 8-1 16,0 4 1-16,0 6 1 16,0 6-2-16,0 4 2 15,0 4-2-15,0 5 1 16,0-1 0-16,0 0 0 0,-6-2-1 16,-2-10 2-16,-2-3-1 15,-4-10-2-15,-6-7 2 16,-5-3 0-16,-8-6 0 15,-8-2 0-15,-11-3 0 16,-18-3 2-16,-16 0-2 0,-18-2 0 16,-18-7 1-16,-17 0 0 15,-12-3-1-15,-8-6-2 16,-6-3-33-16,1-4-37 16,8-6-60-16</inkml:trace>
  <inkml:trace contextRef="#ctx0" brushRef="#br0" timeOffset="17389.55">16977 6518 66 0,'-12'-9'31'0,"-1"-3"-11"16,-1 3-2-16,2-4 2 16,2 0 4-16,3 3 2 15,2-4 3-15,2-1-5 16,3 2 15-16,0-2-23 0,0-2-3 16,0 1-8-16,0-1-2 15,0-3-1-15,0 1-2 16,0-3 2-16,-2-2-1 15,2-2 0-15,0-1-1 0,-2-3 14 16,1-4-2-16,1 0 1 16,0 0-2-16,0-3 14 15,0 3-17-15,1-2-6 16,4-1 0-16,6 1 4 16,2 0 0-16,3 0-3 0,6 2-3 15,5 0-2-15,5 4 1 16,5 2 1-16,10 6 0 15,7 6 2-15,5 6-2 16,7 6 2-16,5 4-3 16,6 4 2-16,-4 8-3 15,1 6 1-15,1 3-3 0,-6 8-6 16,-4-1 14-16,-4 3-3 16,-2 3-1-16,-6-1 0 15,-7 3 1-15,-2 2-2 16,-8 4 1-16,-4 2 0 15,-5 0-1-15,-5 2 0 0,-5 2-1 16,-10 1 0-16,-4-1 1 16,-3 0 0-16,-7 0 0 15,-13 1-1-15,-4-2 2 16,-6 0-4-16,-6-2 4 16,-3-3-2-16,-5-3 3 0,-2-4-2 15,-5 0 0-15,0-5 3 16,0-1-4-16,-3-6 3 15,2-1-2-15,-5-7 1 16,1-2 1-16,-5-8 1 16,-1-1 0-16,-3-4-2 15,-4-8 2-15,-1-9 0 0,0-6-2 16,-1-2 2-16,-1-7-2 16,3-1 0-16,1-9 0 15,7-1 1-15,4-4 0 16,3-6-1-16,8 0 1 0,4-8 4 15,9 2 4-15,11-3-1 16,3-3-2-16,7-2 1 16,8-1 0-16,4 0 1 15,2-3-2-15,14 3-2 16,8 0 4-16,6 6-8 16,13 3 0-16,13 4 1 15,12 10-1-15,20 11 0 0,22 14-1 16,21 15 1-16,25 9 0 15,24 28 2-15,28 21-13 16,18 22-25-16,24 15-51 16,19 15-144-16</inkml:trace>
  <inkml:trace contextRef="#ctx0" brushRef="#br0" timeOffset="23530.74">4771 9883 389 0,'0'-9'18'0,"0"2"-16"16,0 2 9-16,0 0 15 15,0 5-10-15,0-2-10 16,0 2 4-16,0 0-8 0,0 0-6 16,0 2 2-16,0 4 0 15,-2 9 1-15,-1 4 2 16,1 7-3-16,-2 6 2 16,3 5 2-16,1 11-3 15,0 11 1-15,0 11 1 0,0 8 0 16,7 13 2-16,-1 13 0 15,3 12-2-15,1 13 2 16,-3 10-1-16,-4 11 0 16,-1 9 1-16,0 5-1 15,-2 1-2-15,0-7 3 16,0-4-3-16,0-8 0 0,0-14 0 16,0-14 0-16,3-15 0 15,2-14 1-15,3-14 10 16,-2-20 3-16,-3-12-6 15,-1-13-4-15,-2-12-1 0,0-5-2 16,-5-11-1-16,-12-2 0 16,-7-20-21-16,-6-10-13 15,-8-16-27-15,-4-11-114 16</inkml:trace>
  <inkml:trace contextRef="#ctx0" brushRef="#br0" timeOffset="24030.7">4169 9803 418 0,'11'-13'2'16,"0"6"0"-16,-6 7 6 15,-2 0 0-15,1 14-14 0,-4 10 4 16,2 12 1-16,0 12-1 15,0 14-4-15,3 15 3 16,0 15 8-16,4 14 2 16,4 15 4-16,-1 13 3 15,-3 15-6-15,1 2 6 0,-5 7-6 16,-5 5 2-16,0-3 3 16,-7 1-3-16,-10-11-2 15,-3-4-2-15,1-7-4 16,-1-7-1-16,4-8 1 0,3-10-2 15,6-6 2-15,2-10-1 16,3-13-2-16,2-11 1 16,7-16-28-16,10-18-37 15,7-28-150-15</inkml:trace>
  <inkml:trace contextRef="#ctx0" brushRef="#br0" timeOffset="29421.15">13203 5754 382 0,'0'5'0'0,"0"-1"-7"0,6 5 14 16,-3 5-4-16,1 7 0 15,-3 4-1-15,1 9 0 16,-2 4 2-16,0 10-2 16,0 7 2-16,0 6-1 15,0 5-1-15,0 2-1 0,0 0 0 16,4-3 1-16,4-4-2 15,-2-7 1-15,5-8 0 16,0-7 0-16,1-10-1 16,-1-4 1-16,2-5-3 15,3-7 2-15,-1-5-28 0,0-8-119 16</inkml:trace>
  <inkml:trace contextRef="#ctx0" brushRef="#br0" timeOffset="30046.1">13263 5458 426 0,'39'-22'10'0,"5"-1"-13"16,4 9 16-16,7 3-7 15,7 5-5-15,7 6-2 16,12 0 5-16,5 8-1 16,9 2-6-16,8 3 5 15,8 2-2-15,4-3-26 0,7 1 39 16,2-5-11-16,2 1-2 16,1-1-1-16,-1-7 5 15,0-1-5-15,-12 0 3 16,-2-1-2-16,-10-9-11 15,-12 0 18-15,-9-1-4 0,-11 4-2 16,-9-1-2-16,-9 4 0 16,-11 2 0-16,-7 2-3 15,-10 0 2-15,-7 6-6 16,-5 11 1-16,-7 4-7 16,-5 8 6-16,0 4 6 0,-2 10 3 15,-8 7-1-15,-5 6 1 16,1 3-1-16,3 1 0 15,-2 6 2-15,6 0-1 16,4 2 0-16,3 0 0 16,0-2 0-16,7-2 0 15,2-3-1-15,-1-6 1 0,-2-5 0 16,-4-2 0-16,-2-4 0 16,-6-6-2-16,-10-4-1 15,-11-3-4-15,-7-1 7 16,-13-7 5-16,-14-3 1 0,-12-3 1 15,-19-1-6-15,-18-5 0 16,-15-2-1-16,-15-4 2 16,-13-5-3-16,-4 0 1 15,-3 0-19-15,1 0-25 16,14-5-52-16,16-4-31 16</inkml:trace>
  <inkml:trace contextRef="#ctx0" brushRef="#br0" timeOffset="30780.42">15274 6544 235 0,'46'28'9'0,"-1"7"-9"0,3 7 16 16,6 12-5-16,4 5 9 15,6 8-18-15,6 10 2 16,10 10-1-16,6 8-1 16,7 5 0-16,6 5-1 15,9 11 7-15,3 4 3 16,4 7 8-16,5 9-5 0,3 5 3 16,-3 9 1-16,0 2-1 15,1 7 1-15,-9-2-2 16,0 0-8-16,-8 2 0 15,-1-2-4-15,-6-2 0 16,-7-3-1-16,3-1-1 16,-3-3-1-16,-3-3 0 0,1-10 1 15,2-8-2-15,-2-6 2 16,-5-12-2-16,-5-13 0 16,-7-9 1-16,-5-12-1 15,-14-16 2-15,-9-9-3 0,-10-14 2 16,-10-10 1-16,-7-14-3 15,-9-4 0-15,-1-8-3 16,-6 0-18-16,0-16-18 16,-6-10-17-16,-6-12-19 15,-5-10-29-15,-2-8 7 0</inkml:trace>
  <inkml:trace contextRef="#ctx0" brushRef="#br0" timeOffset="31077.45">18387 10131 192 0,'-14'-52'24'16,"5"8"36"-16,5 10 7 15,4 9-11-15,0 11-11 16,0 5-20-16,7 5-8 0,3 4-13 16,0 13-7-16,5 12 2 15,3 11 5-15,3 14 1 16,6 12-7-16,4 9 4 16,1 6-1-16,4 3-1 0,3 4 0 15,0-1 0-15,3-5 1 16,-4 0-1-16,-1-10-2 15,-4-15 2-15,-10-11 0 16,-8-12 0-16,-8-11 2 16,-7-9-6-16,-25-6 12 15,-18-4 14-15,-21-4-2 0,-21-13-1 16,-29-13-9-16,-26-12-6 16,-21-15-3-16,-17-12-17 15,-3-24-55-15,8-22-121 16</inkml:trace>
  <inkml:trace contextRef="#ctx0" brushRef="#br0" timeOffset="36952.1">9712 10711 350 0,'17'-12'54'16,"-7"-3"-49"-16,-3 1 2 16,-3-1 8-16,-4 7-6 15,0-2-3-15,-4 1-5 0,-5-1 2 16,1 0-4-16,-1 2 4 16,4 1-4-16,0 2 1 15,4 1 0-15,1 0 1 16,0 3 2-16,0 1 1 15,9 0-3-15,10 0-2 16,8 0 1-16,14 0 5 0,13 1-6 16,11 5 3-16,13-4 0 15,8 2-1-15,11-4-1 16,5 0 2-16,6 0-1 16,5 0 0-16,2-4 0 0,-3-4 0 15,-3 2-1-15,-9-1 2 16,-9-5-2-16,-9 4 0 15,-14-1 0-15,-12 1 0 16,-9 0 2-16,-13 3-3 16,-8 1 0-16,-6 1 2 0,-5 3-1 15,-7 0-3 1,-1 0 2-16,-1 0-2 0,-5 10 2 16,1 5-1-16,0 2 0 15,1 6 2-15,-3 2 0 16,0 4-1-16,0-1 2 15,0 4-2-15,0-1 0 16,-3-1 1-16,3 4-1 0,-2 0-1 16,2 3 4-16,0-1-2 15,0 5 0-15,2-4 2 16,6 5-2-16,0-7 2 16,1 0-2-16,6 0 0 0,-5-3 1 15,4-2-1-15,0-1 1 16,-8-1 0-16,0-3-2 15,-6 2 2-15,-7-4 0 16,-15-2-2-16,-16-1 3 16,-6-2-3-16,-14 0 1 0,-10-4 2 15,-8-3-2-15,-6-1 0 16,-14-2 2-16,-4-1-3 16,-9-2 1-16,-6-1 0 15,-7 1 0-15,0-3-1 16,-1 2 2-16,7-2-2 15,7-2 2-15,13 1-1 0,15-1 0 16,13 0-1-16,19 0 1 16,12 0 1-16,13 0-2 15,10 0 2-15,3-1-1 16,8-7 1-16,-1 3-1 0,4-6 0 16,0-3-43-16,0-10-60 15,0-6-198-15</inkml:trace>
  <inkml:trace contextRef="#ctx0" brushRef="#br0" timeOffset="37217.75">9632 10725 443 0,'-13'-29'15'0,"2"-3"-5"16,1 11 5-16,0 7 3 0,-2 13-9 15,0 1-10-15,2 21 0 16,0 9 0-16,1 15 0 16,-1 11 1-16,5 13-2 15,0 7 2-15,1 11 0 16,-1 9 0-16,-4 6 0 0,0 5 1 16,2 6-1-16,3 1 1 15,4-4-22-15,0-11-58 16,4-19-127-16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6:03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3666 12537 451 0,'7'0'-14'15,"1"-7"19"-15,-4-2 8 16,-4-1 18-16,0-3-7 16,-12-1-6-16,-13-11-7 0,-14-5-7 15,-29-15-2-15,-36-9-1 16,-40-11-1-16,-43-12-1 16,-35-7-2-16,-24-16-69 15,0-16-209-15</inkml:trace>
  <inkml:trace contextRef="#ctx0" brushRef="#br0" timeOffset="1031.14">26215 10510 565 0,'-24'-50'-16'0,"-12"-25"17"16,-28-25 0-16,-35-27 1 15,-40-30 4-15,-46-31-2 16,-41-24-2-16,-41-20 2 15,-17-15-5-15,11-12-170 0</inkml:trace>
  <inkml:trace contextRef="#ctx0" brushRef="#br0" timeOffset="2515.54">12835 11312 373 0,'0'-9'98'0,"0"-9"-89"16,0-3-5-16,-1 0 12 15,-23-8-4-15,-14-9-11 16,-19-10-1-16,-26-12 0 0,-21-14 1 16,-27-9 0-16,-21-10-1 15,-14-5 0-15,-4 6-15 16,7 6-70-16,22 0-140 15</inkml:trace>
  <inkml:trace contextRef="#ctx0" brushRef="#br0" timeOffset="2812.37">11341 11055 528 0,'2'6'11'16,"-2"-10"-3"-16,-2-17-10 15,-24-4 9-15,-18-13-6 16,-21-10 7-16,-24-13-7 15,-28-9 1-15,-25-8-2 16,-22 2-2-16,-14-7-43 0,1 4-30 16,11-2-111-16</inkml:trace>
  <inkml:trace contextRef="#ctx0" brushRef="#br0" timeOffset="3031.1">9948 10776 572 0,'-65'-30'7'15,"-25"-23"-8"-15,-44-11 1 16,-53-10 1-16,-47-13 0 15,-37-16-3-15,-26-16-97 0</inkml:trace>
  <inkml:trace contextRef="#ctx0" brushRef="#br0" timeOffset="5890.38">14318 11203 354 0,'-21'0'-75'0,"7"-2"98"0,4-1-9 16,6 1 15-16,4 0 2 15,0-1 1-15,21-3-7 16,13-1-10-16,18 2-8 16,19-2-4-16,25 3-3 15,24 4 2-15,22 0-6 16,20 6 12-16,16 6-7 15,15 7-1-15,11 3 2 0,3 6-6 16,3 1 10-16,-3 0 1 16,-10 1-2-16,-15-7 6 15,-21 0-3-15,-22-5-5 0,-26-10 0 16,-26-8-2-16,-23 0-1 16,-25-15 0-16,-17-8-35 15,-22-6-28-15,-6-6-56 16,-21-4-62-16</inkml:trace>
  <inkml:trace contextRef="#ctx0" brushRef="#br0" timeOffset="6155.98">16852 11049 278 0,'-29'-10'-5'15,"8"5"39"-15,6 3-2 16,7 2-7-16,2 4-15 16,6 8-3-16,4 8 6 15,13 1 7-15,10 4 4 0,14 4-6 16,10-1-11-16,13 6 3 15,7 0-4-15,2 0-1 16,1 0-4-16,-10-2 9 16,-11-4-2-16,-16-1-4 15,-15-2-2-15,-20 0-2 0,-9 3-3 16,-27 3 13-16,-24 3 0 16,-23 3 4-16,-25 8 5 15,-24 3-10-15,-21 7-6 16,-12-1-4-16,9-9-72 15,13-12-164-15</inkml:trace>
  <inkml:trace contextRef="#ctx0" brushRef="#br0" timeOffset="7796.49">19346 11125 542 0,'15'0'-37'16,"-1"-6"60"-16,2-8-9 16,5 2-1-16,10-5-9 0,16 2-4 15,18-5-4-15,16 4 0 16,19-1 5-16,22 3 0 16,18 6 3-16,20 0-4 15,12 6-2-15,17 2 0 0,12 0 0 16,5 10 1-16,2 2 1 15,-1 4-2-15,-8 0 4 16,-8-2-2-16,-17 3 3 16,-15-3-1-16,-13 0-1 15,-17-5-1-15,-15 0 0 0,-17-4-1 16,-15-3-8-16,-19-2-18 16,-15 0-3-16,-16-7-8 15,-15-4 17-15,-13-5 7 16,-4 0-6-16,-20-5-18 15,-8 1 8-15,-9-2 15 16,-6-1 11-16,-1 2 10 0,-7 0-4 16,2-1 1-16,7 6 8 15,2 0 4-15,10 5 3 16,6 2 2-16,9 5-5 16,8 4-3-16,7 0-12 0,10 10-1 15,13 4 7-15,11 9 7 16,9 8 3-16,13 1-8 15,5 3 1-15,6-1-5 16,-1-2 3-16,0-2 7 16,-3-4-2-16,-4-3-3 15,-6-7 3-15,-12 0-2 0,-11-3 1 16,-12-5-2-16,-14 1-6 16,-15 0-9-16,-30 2 8 15,-27 2 6-15,-28 4 0 16,-29 6-3-16,-26 8-3 15,-20 4 1-15,-3-9-73 16,2-14-152-16</inkml:trace>
  <inkml:trace contextRef="#ctx0" brushRef="#br0" timeOffset="26672.87">24606 15449 561 0,'30'-24'9'0,"8"-10"-6"16,6 2-1-16,0 6-1 15,8 2-2-15,4 6 0 16,11 4 1-16,11 3-1 16,12 6-20-16,10 5-10 15,10 0 11-15,12 4-8 16,4 6 10-16,3 1 7 0,-2 0 9 15,2-2 3-15,-12 0 0 16,-3-6 0-16,-6-1 1 16,-9-1-1-16,-10-1-1 15,-7 0 0-15,-7 4 0 16,-11 0 2-16,-11 3-3 0,-13 0-1 16,-6 2-32-16,-10 2 7 15,-10-1 14-15,-9 6-3 16,-3 0 4-16,-2 6 9 15,0 6 5-15,-2 10-1 16,-3 5 0-16,0 10 14 16,-2 12 0-16,5 8-2 0,0 12-1 15,2 7 7-15,0 6-8 16,6 5 3-16,1-8-4 16,-4-11-5-16,-3-6-1 15,0-13 0-15,-14-11 0 0,-11-6-2 16,-11-8 3-16,-11-5-4 15,-12-4 2-15,-11-7 0 16,-15-4-1-16,-7-5 1 16,-10-5 1-16,-6-1 0 15,-6-2-2-15,-1 2 0 16,-4 3 1-16,2 1 1 16,5 1-2-16,-2 1-1 0,9 1 0 15,0 0 1-15,10-4-2 16,5 1 0-16,10-6-16 15,11-7-25-15,10-4-22 16,16-17-64-16</inkml:trace>
  <inkml:trace contextRef="#ctx0" brushRef="#br0" timeOffset="26938.48">24809 15719 46 0,'0'-103'379'0,"4"10"-345"15,3 11-5-15,-2 14-1 16,-3 18-8-16,-2 18-12 16,0 14-5-16,-2 18-2 15,-7 8-7-15,-4 22 3 0,-3 18 2 16,0 18 0-16,0 16-1 16,7 20 2-16,5 16 0 15,4 19 0-15,10 15 0 16,7 10 0-16,8 9 1 15,1 9 0-15,-1 2-1 16,-3-8 2-16,-7-12-6 0,-8-19-41 16,-7-28-51-16,0-41-93 15</inkml:trace>
  <inkml:trace contextRef="#ctx0" brushRef="#br0" timeOffset="27688.41">24793 7281 516 0,'16'-41'-8'0,"-2"-6"11"16,-7 10 3-16,-2 5 10 15,-3 9-8-15,2 10-4 16,-4 8-2-16,0 5-2 0,0 14-8 16,0 17 4-16,0 15 2 15,0 13 1-15,0 19 1 16,4 17 0-16,5 10-1 16,1 16 1-16,8 10 1 15,2 9-1-15,0 5 1 16,-2 3-1-16,1 2 1 0,-4-6-1 15,-1-8 2-15,-3-6-3 16,0-16-39-16,4-23-66 16,2-30-108-16</inkml:trace>
  <inkml:trace contextRef="#ctx0" brushRef="#br0" timeOffset="28235.26">25017 7106 602 0,'35'-38'-82'16,"7"-6"90"-16,3 8-3 15,7 8 3-15,8 9-4 0,11 9-3 16,21 7-3-16,18 3-10 15,8 0-13-15,15 8-2 16,6 2 9-16,9-3 4 16,1-4 14-16,-1-1 1 15,-4-2-1-15,-10-7 0 16,-10-8 1-16,-17-8-2 16,-15 0 3-16,-16 0-3 0,-17 2 3 15,-15 3-1-15,-11 8 1 16,-10 10-2-16,-8 4-3 15,-3 23 3-15,-5 14-1 0,0 15 1 16,1 16-2-16,-3 13 2 16,0 13 1-16,2 12-1 15,2 13 0-15,3 13 1 16,3 8-2-16,5 5 4 16,7 5 7-16,2 0-4 0,2-3 9 15,-1-12-3-15,-6-12-3 16,-10-14-5-16,-11-17-1 15,-6-16-1-15,-26-14-1 16,-27-16 0-16,-22-14 2 16,-34-16-2-16,-34-15 2 15,-27-5 2-15,-34-15-4 16,-21-6-18-16,-13-5-48 0,-3-6-184 16</inkml:trace>
  <inkml:trace contextRef="#ctx0" brushRef="#br0" timeOffset="31282.17">15202 10826 423 0,'7'-5'-3'0,"0"-8"9"16,-2 5 2-16,-3 2 4 15,-2 5-5-15,0-1-3 0,0 0-3 16,2 2 0-16,1 0 0 16,7 0-1-16,7 4 0 15,10 3-4-15,14 1-4 16,10 5 7-16,21 0 1 0,16 2-1 15,16-2 4-15,18-2-3 16,16-4 2-16,13-5-1 16,12-2 2-16,7-6 0 15,2-9 2-15,2-12 2 16,-5-7 1-16,-6-9 2 0,-6-10 1 16,-14-9-5-16,-8-8-4 15,-10-12 0-15,-6-6-2 16,-5-9-6-16,-4-7-19 15,-5-7 0-15,1-6 1 16,-8-5-8-16,-1-4 15 0,-1-3 6 16,-7 1 0-16,2 0-9 15,-1 6 17-15,2 1 3 16,9 10 4-16,1 7-7 16,12 12 7-16,10 10-4 15,12 9 1-15,15 10-6 16,13 12 11-16,18 7-1 0,13 11 4 15,9 6 6-15,6 7 6 16,7 6 1-16,-1 10 9 16,1 4-24-16,-7 8-2 15,-8 9-2-15,-9 6-4 16,-24 1 4-16,-18-3-6 0,-28-5-7 16,-26-5-9-16,-29-11-13 15,-26-2-2-15,-20-14-3 16,-18-7-15-16,-4-2 39 15,-12 1 18-15,3 9 0 16,2 2 42-16,2 9 10 0,5 4-36 16,5 17-22-16,15 13 24 15,8 17-4-15,14 13 3 16,5 17-4-16,5 12-8 16,-11 9-6-16,-12 11-1 15,-26 2-2-15,-20 5-1 0,-48-3 0 16,-38 3 4-16,-42-13-27 15,-33-18-72-15</inkml:trace>
  <inkml:trace contextRef="#ctx0" brushRef="#br0" timeOffset="32172.73">14866 13718 388 0,'7'37'22'0,"7"3"-18"15,6 12 2-15,4 10 7 0,8 4-5 16,6 6 0-16,12 2-5 16,11 6 1-16,13 1 2 15,15 3-5-15,21-2 1 16,16 6 1-16,20 1-1 16,24-2-3-16,18-1 5 0,19 3-4 15,21 1 1-15,14-1 2 16,23-1-2-16,7 3 0 15,14 0 0-15,6-5-1 16,8-3-1-16,4-7 1 16,3-3-3-16,2-9-3 0,1-2 0 15,-1-5 0-15,-3-8 5 16,-16-5-3-16,-8-10 3 16,-18-7 1-16,-21-12-1 15,-23-3 2-15,-24-7-1 16,-20-5-1-16,-25 0-2 15,-18 0-8-15,-25 0-8 0,-20-11-20 16,-17 1-36-16,-16-3 58 16,-15-1 18-16,-9-2 3 15,-4 0 29-15,-7-1-15 16,-6 3 2-16,-2 2 7 16,0 3-9-16,-7 2-3 0,2 3-5 15,-2 2 2-15,6 2-5 16,2 4-2-16,5 14-3 15,7 7-2-15,8 12 1 16,2 9-1-16,8 12 2 16,4 9-2-16,1 2 0 0,-4 2 1 15,-8-4-1-15,-13-5 0 16,-12-4 0-16,-13-11-3 16,-32-9 2-16,-25-9 2 15,-30-15-1-15,-26-10 2 16,-23-4 4-16,-23-13-2 15,-20-10-2-15,-18-2-2 0,-1-7-30 16,4-13-132-16</inkml:trace>
  <inkml:trace contextRef="#ctx0" brushRef="#br0" timeOffset="47487.12">10675 7257 399 0,'4'-6'-3'16,"1"-2"4"-16,-3 5 4 15,-2 3 5-15,0 0-8 16,0 1-7-16,-2 9 7 16,-5 4-2-16,-3 4 2 0,3 5-2 15,0 4 0-15,2 1 1 16,2 8-1-16,-4 1 0 16,7 10 0-16,-1 3 2 15,1 3-2-15,0 6 3 16,0 1-3-16,0 1 1 15,1-1 1-15,7-4-4 0,-1-4 4 16,0-6 1-16,5-9-3 16,-5-4 0-16,0-10 1 15,-2-5 0-15,2-6-3 16,-1-3-2-16,3-5-39 0,-2-4-22 16,0-7-40-16</inkml:trace>
  <inkml:trace contextRef="#ctx0" brushRef="#br0" timeOffset="48487.04">10623 7143 408 0,'15'-35'44'15,"2"-1"-43"-15,0 4 5 0,-5 5 6 16,-2 7-1-16,2 5-6 16,2 2-5-16,4 4-1 15,6 6-3-15,10 3-7 16,7 0-9-16,8 1 2 0,15 8 9 16,8 4 3-16,9-4 6 15,6-1-5-15,8 2 10 16,8-5-4-16,1 0-5 15,4-3 10-15,1 0-7 16,3-4 5-16,0 2-3 0,-2 0 3 16,-2-7-4-16,-7 0 2 15,-10-3-2-15,-11 0 1 16,-7 1 0-16,-12 0-1 16,-8 2 1-16,-6 2-1 15,-4 1 2-15,-1 3-2 16,-8 1 0-16,-2 0 0 0,-3 1 0 15,-4 6-2-15,-6 2 4 16,-2 2-4-16,-5 0 0 16,-5 5 1-16,-4-2 0 15,-3 4 0-15,0 2 1 16,0 3 0-16,-8 0 2 0,3 7 0 16,0 0-1-16,-1 2 2 15,5 4-2-15,1 2 1 16,0-1 0-16,0 1 0 15,5-4 0-15,0 1 1 16,0-3-2-16,0 1 0 0,0-1 1 16,-2 1-2-16,1 2 3 15,-2 0-2-15,1-1-1 16,2 0 1-16,1 0 1 16,-5-3-2-16,3-2 2 15,-3 0-2-15,-1-4 1 16,0 2 0-16,-1-5-1 0,-8-1 1 15,-3-2-1-15,-5 0-1 16,0 2 1-16,-5-4 1 16,-2 2-1-16,-4-2 4 15,-5-3-4-15,-4 0 1 0,-9-4 1 16,0-2-2-16,-6-1-1 16,-4-2 2-16,-2 1-2 15,-8 1 1-15,0 0 1 16,0-2-1-16,-6 3 2 15,4 1 0-15,-6-1-2 0,4 2 1 16,-1-3-1-16,0 1 0 16,-4-2 0-16,2-1 0 15,-3-3 0-15,-1-1 1 16,-4-1-1-16,0 0-1 16,-1-1 2-16,-1-6-1 0,2-3 1 15,0 0 0 1,0-1-2-16,2-1 2 0,4-1 0 15,2 1-1-15,5 1 2 16,13 2 1-16,10 4-2 16,13 3 2-16,13 1-4 0,11 1 2 15,8 0-7-15,20 8 0 16,21 8 4-16,15-1-1 16,15-6-88-16</inkml:trace>
  <inkml:trace contextRef="#ctx0" brushRef="#br0" timeOffset="56065.38">11817 7141 355 0,'7'-5'50'16,"-2"-6"-37"-16,-1-1 6 15,-1 5 2-15,-1 0-9 16,0 1-5-16,-2 3-4 0,0-2-1 16,0 1 1-16,0 1-2 15,0-3 0-15,0-1 1 16,0-2-2-16,0-6 2 16,-2 0 2-16,-3-8 3 15,0-8 1-15,1-3-2 0,-3-7-2 16,-2-5 2-16,0-8-3 15,0-1-2-15,-2-9 3 16,2-7-4-16,-1-6 1 16,1-5 2-16,1-9-2 15,1-6 2-15,2-4-1 16,0-8-3-16,1-3 4 0,-4-8-4 16,1-6 1-16,-5-5 1 15,-6-6-1-15,-6-5-2 16,-6 1 3-16,-4-4-1 15,-2 2-1-15,-5 4 2 16,5 4-2-16,2 9 2 0,4 10 0 16,6 10-2-16,6 12 1 15,7 9 1-15,6 17-2 16,1 8 3-16,4 11-3 16,0 11 2-16,0 9-1 15,0 9 1-15,2 6 0 16,0 6 0-16,-2 4-3 0,0 2 1 15,-2 2 1-15,-7 0-7 16,-5 0 6-16,-8 6 2 16,-9 0-4-16,-8 6 5 15,-12-3-3-15,-11 4 1 0,-13 1 1 16,-15 1-2-16,-11-1 0 16,-14 1 2-16,-5 5-1 15,-8-4 0-15,1 2 0 16,3 2-1-16,4-6 1 15,8 1 1-15,15-7-2 0,9 1 2 16,11-3-1-16,10-3-1 16,11-3 2-16,8 0-2 15,9 0 1-15,9-5 1 16,4-4-1-16,6 0 0 16,10-1 2-16,3-5-1 15,7-3 0-15,0-1-1 0,7-5-2 16,13-4-6-16,4 2-18 15,7-1 3-15,9 0 3 16,1 0 7-16,6 1 5 16,-2-1 7-16,2 4 1 15,-5-1-1-15,-2 3 3 0,-5-2-4 16,-4 2 4-16,-6 3-1 16,-5 5-2-16,-9 4 4 15,-6 6 2-15,-5 3 1 16,0 3-9-16,-10 15 2 15,-11 5 0-15,-6 8 3 0,-10 2-3 16,-6 5 1-16,-7 3 1 16,-5-2 1-16,-1 4-2 15,-2-3 3-15,1-2-4 16,4-2 2-16,5-2-1 16,1-4 0-16,8-1 1 15,7-1-2-15,5 1 1 0,10-3 1 16,12-2-2-16,10 1-1 15,32-2 1-15,26 0 2 16,33 2-1-16,35 4 3 16,32 3-2-16,24 1-4 15,16-2-91-15</inkml:trace>
  <inkml:trace contextRef="#ctx0" brushRef="#br0" timeOffset="62065.66">4374 8544 151 0,'7'0'28'0,"0"-2"-1"0,-3-5 2 15,0-1-14-15,-3 0 5 16,1 0 2-16,0 1-15 16,-2-1 3-16,2 0-1 15,-2 3 1-15,0-1 2 16,0 0-3-16,0 0-1 0,0 2-2 16,1 1 0-16,-1-2 11 15,2-1-5-15,0 3 3 16,0-2 1-16,-2 1-1 15,1 0-2-15,1 0-3 16,0 1 0-16,-2 1-5 16,0 1 0-16,0 1-3 0,0-2-3 15,1 2 3-15,-1-2-1 16,0 2-1-16,0 0 4 16,0 0-6-16,0-2 6 15,0-1 2-15,0-1-4 16,0-5 0-16,-5-1-1 0,-5-5 0 15,-7-3 0-15,-4-7 0 16,-7-7-2-16,-16-5 1 16,-15-11-1-16,-15-13 1 15,-14-6 2-15,-16-5-5 16,-11 0 3-16,0 1 1 16,11 9-1-16,13 12 3 0,16 11-5 15,22 12-4-15,19 9 4 16,16 7 0-16,14 4 2 15,4 4 0-15,9 1 4 16,4 2-1-16,3 0-1 0,2 0-2 16,-4 0 1-16,1 0 2 15,-3 2-3-15,0 1 3 16,-4 1-1-16,-1-1-2 16,0 3 1-16,-2 1 0 15,3 2-2-15,-4 0 2 16,-1 3-1-16,1 1 0 0,-4 1 1 15,2 2-11-15,-2 2-8 16,0 2-15-16,0-4-23 16,1 1-73-16</inkml:trace>
  <inkml:trace contextRef="#ctx0" brushRef="#br0" timeOffset="63284.42">4384 9389 99 0,'12'0'88'0,"-4"0"-70"15,3 0-1-15,-5-1 1 16,-3-3 0-16,1 2 3 15,-2 0-15-15,-1-2-2 0,-1 3-2 16,0-3 2-16,0 2-2 16,0 1-1-16,0-3 1 15,0 4-3-15,0-1 1 16,0-1 2-16,0 1 2 0,0-2 9 16,0 2 0-16,2 1 1 15,-2-3 4-15,0 3-6 16,0 0-2-16,0 0-2 15,2 0-3-15,-2 0 0 16,0-2 1-16,0-1-5 16,-11-5 0-16,-5-1 0 0,-10-9-1 15,-9-9 0-15,-11-11 2 16,-16-14-2-16,-14-8 2 16,-10-8 0-16,-9-5-4 15,-9-4 4-15,-4 6-1 16,6 5 0-16,7 7 1 0,10 7-3 15,10 9 0-15,14 9 2 16,14 10-2-16,8 4 2 16,12 8 0-16,11 2 0 15,5 4 3-15,4 4 0 16,5 0 7-16,2 0 0 0,0 2-5 16,0 0-3-16,0 0-1 15,2 0-1-15,6 11-3 16,9 5-14-16,5 3-15 15,8 3-20-15,8-2-85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7:16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3556 6883 166 0,'5'-7'3'0,"0"-2"-1"16,0 0 4-16,0 0 15 15,-1 2-5-15,-1 0-8 16,-1 1 5-16,3-1 6 0,-5-1-3 16,1 0-1-16,-1 3 4 15,0-2-3-15,0 1-2 16,0-1-5-16,0 4-5 16,0-1 2-16,0 2-4 15,0 1-1-15,0 1 3 0,0 0-1 16,0 0-6-16,0 3 0 15,0 8 2-15,-1 7 11 16,-4 7-1-16,3 5-7 16,-3 11 2-16,2 6 2 15,-3 8-3-15,-1 7 1 16,1 11-1-16,-1 2-2 0,2 7 3 16,0 6-3-16,3 1 0 15,2-2 1-15,0-1-2 16,0-1 1-16,0-2 3 15,0 1 11-15,2-4-1 16,-2-5-5-16,0-3-2 0,0-2-1 16,-2-8-4-16,-7-2 0 15,-2-7-1-15,-1-6 0 16,-3-5-2-16,1-10 2 16,-1-5-11-16,3-9-24 15,0-9-2-15,2-9-39 0,5-16-28 16</inkml:trace>
  <inkml:trace contextRef="#ctx0" brushRef="#br0" timeOffset="484.34">3152 7011 135 0,'8'-30'234'15,"3"2"-210"-15,-1 6-15 16,-2 2 3-16,-4 5 3 16,-3 2-7-16,1 4-4 15,-2 2-2-15,2 3 0 0,-2 2 1 16,0 2-3-16,0 4-8 15,0 14 2-15,2 10 5 16,1 12 4-16,-1 13-1 16,3 11 6-16,0 15-1 15,1 12-3-15,-4 12-2 0,3 12 2 16,-3 6-3-16,0 9 2 16,1-4-1-16,-1-1 0 15,1-7 3-15,1-9-3 16,2-15 3-16,-4-13 3 0,3-14 1 15,-3-13 1-15,0-9 0 16,-2-15-9-16,0-5 1 16,-2-7 0-16,-5-6-5 15,-3-6 2-15,-2-6-18 16,-3-7-21-16,3-18-30 16,3-16-91-16</inkml:trace>
  <inkml:trace contextRef="#ctx0" brushRef="#br0" timeOffset="6062.4">21212 9213 350 0,'7'-13'18'15,"-2"-3"-7"-15,-1 1 2 16,-4 3-4-16,-7 0-7 16,-5-2 1-16,-5 1-3 0,-3 2 1 15,-1-1-1-15,-1 1 1 16,-3 1-1-16,0 0 0 16,-3 2-1-16,-7 1 3 15,-4-3-3-15,-6 5 1 16,-5-2 0-16,-6-2 1 15,-5 4-2-15,-4-1 3 0,-3 1-4 16,0 2 3-16,0 3-2 16,-6 0 1-16,4 0 1 15,-9 0-2-15,-2 0 1 16,0 1 2-16,-7 1-3 0,-7 0 1 16,-5-2 0-16,-7 0-1 15,-2 0 1-15,-3 0 1 16,-4 3-3-16,0 1 4 15,-5 0-3-15,-4 3 0 16,-4-2 2-16,-3 0-1 0,-6 1 0 16,-6-5 0-16,-5-1 0 15,-6 0 0-15,-4 0 1 16,-1 0-2-16,-1 0 2 16,0-1-2-16,0-1 1 15,3 2 0-15,-4 0 1 16,3 0-3-16,-4 6 3 15,4 4-1-15,-3-1-1 0,1 0 2 16,-1 2-1-16,-3 0-1 16,-2-3 2-16,-2 2-1 15,-4-4 1-15,-2 0-2 16,0 1 0-16,1-2 3 0,2-1-2 16,1-2-1-16,10 3 2 15,5-3-1-15,3 1-1 16,5 1 3-16,5-1-3 15,5 0 1-15,3-2 1 16,6-1-2-16,7 3 1 0,9-3 1 16,9 2 2-16,8 0 4 15,10-1-3-15,5 4-1 16,11-2 0-16,4 1-1 16,3-1-1-16,4 2 0 15,3-4 1-15,2 2-2 16,3-3 2-16,5 0-2 0,5 0 1 15,9-3-1-15,3-3 1 16,7-4-1-16,7-3 2 16,7-5 0-16,3-3 2 15,1-2 10-15,2-4-7 16,-1-6 1-16,-1 0-5 0,-5-3-1 16,0-3 0-16,-3-5-3 15,-3-5 2-15,3-1 0 16,-1-1-2-16,4-5 2 15,4 2 0-15,5 1-1 16,0-2 2-16,3 1 2 0,8 3 1 16,3 1 3-16,4 3-6 15,4 1 1-15,1 3-1 16,1 7-2-16,2-2 1 16,3 5 0-16,1 1-2 0,4 1 1 15,3 5 0 1,4-3-1-16,5 8 3 0,8-1-1 15,9 7-2-15,5 0 0 16,12 3 0-16,9-2 1 16,8 6 0-16,5-3 0 15,10 1 1-15,10 1-1 0,6 1-1 16,9 2 1-16,6 0 0 16,9 3 0-16,10-1 1 15,9-2-1-15,5 5-2 16,5-3 4-16,6 1-2 15,7 2 0-15,-2-5-6 0,4 2 2 16,6 1-2-16,0-1 4 16,4 0-2-16,-1-1 4 15,3 2-2-15,-2-4 0 16,4-1 2-16,-1-1 0 16,-1 2-1-16,1-4 0 0,-3 3 1 15,2 1 0-15,1 0 0 16,-2 1-4-16,0-1 1 15,3 3 4-15,-1-1-3 16,0-1 3-16,-2 1-1 16,2 0-1-16,-8-2 1 0,0-4 0 15,-3 2-1-15,-5-1 3 16,-2 0-4-16,-3 3 2 16,-1 2 2-16,-4 2-3 15,-3 3 1-15,-2 0 1 16,-4 8-3-16,-5-1 3 15,-12 4-2-15,-13-2 2 0,-13 0-1 16,-17-2 0-16,-16-1-1 16,-15-1 2-16,-11 2-1 15,-15 0-1-15,-4 6 2 16,-11 1-2-16,-2 6-1 16,-5 8 4-16,-2 6-6 0,-3 7 1 15,-3 5 2-15,-3 8-2 16,-4 3 1-16,-6 3 2 15,1 1-1-15,-8 1 1 16,-2 1 0-16,-3-1 0 16,-2 1 0-16,0-1-2 0,0-1 1 15,0-2 4-15,-4-4-6 16,-3-3 6-16,-6 1-5 16,-3-6 1-16,-4-4 2 15,-7-2-1-15,-3-2-1 16,-8-5 2-16,-3-4-1 15,-8 1 0-15,-7-5 2 0,-3-1-4 16,-11-4 2-16,-5-1 2 16,-11-5-2-16,-9-3 0 15,-17-5 0-15,-8-1 0 16,-16-6 0-16,-13 0 0 0,-13 0 0 16,-11 0 1-16,-10 0-2 15,-7 1 1-15,-4 10 1 16,-5 3-2-16,-7 8 1 15,-1 10 0-15,-7 7-10 16,-1 8-9-16,-3 6-18 16,8-3-110-16</inkml:trace>
  <inkml:trace contextRef="#ctx0" brushRef="#br0" timeOffset="11687.2">3690 9910 277 0,'-9'0'7'0,"-2"0"-6"15,-3 0 0-15,-5-3 0 16,-4 1 0-16,0-2 0 15,-2 2-1-15,-2 0 0 16,-4 0 1-16,-3 1 0 16,-5-1 1-16,-6 0 2 0,-8 1-2 15,-10-1 0-15,-6 0-1 16,-8 0 1-16,-11 2 1 16,0-1 2-16,-4 1 6 15,-1-4-6-15,3 4 5 16,2-2-3-16,5 2 2 15,8-2 0-15,3 2-2 0,11 0 2 16,5 0-1-16,11 0-2 16,9 0-1-16,9 0-1 15,8 0-1-15,8 0-1 16,5 0 1-16,5 0 6 0,1 0 12 16,0 0-1-16,10 0-22 15,5 0-4-15,1 0 5 16,4 0-11-16,0 0-5 15,-3 0 3-15,0 0 9 16,-7 0-2-16,2 0-31 16,-7 4-22-16,-2-4-56 0</inkml:trace>
  <inkml:trace contextRef="#ctx0" brushRef="#br0" timeOffset="16843.07">21991 10221 358 0,'0'0'45'0,"-2"-6"-34"0,2-1-6 16,-3 4-2-16,1-3-2 15,2-1-1-15,0 0 0 16,2 0 1-16,8-2-1 16,4 1-2-16,3 2 2 15,8-2-1-15,4 1 3 16,5 2-3-16,7-1 0 0,8 1 2 16,9 2 0-16,4 1-1 15,13 0 1-15,8 0-2 16,12 2 1-16,14 0 1 15,8 0-2-15,19 0 2 0,8 0-4 16,10 2-8-16,7 2 0 16,8-1 3-16,5 1 2 15,6 1-2-15,3 0 5 16,4 4-3-16,8-1 4 16,5 0 0-16,8 3-9 0,4 3 7 15,8-1 0-15,5 3 3 16,5 0 1-16,2-3 2 15,1 1-1-15,-1-4 0 16,-3-2 0-16,-4-5 0 0,-7-3-16 16,-11 0-4-1,-3-7 3-15,-13-4 11 0,-9-5 7 16,-8 0-1-16,-10-2 7 16,-8 4 3-16,-9 0 10 15,-7 5-2-15,-7 6-8 16,-4 3-6-16,-7 0-3 0,-8 0 0 15,-10 6-2-15,-13 0 0 16,-11-3 1-16,-20 1-1 16,-16-4 0-16,-16 0 2 15,-16 0-9-15,-12 0-69 16,-3-7-206-16</inkml:trace>
  <inkml:trace contextRef="#ctx0" brushRef="#br0" timeOffset="19217.9">20048 10096 236 0,'-3'-13'64'16,"-1"-1"-44"-16,3 1-8 15,1 1 0-15,0 1-9 16,0 1 0-16,7-1-2 0,7 2 1 16,7 0 1-16,12 0 0 15,6 0 1-15,8 4-2 16,12-1-1-16,9 3 3 15,12 1 1-15,3 0-1 16,17 0-1-16,9 1 3 16,13 1-1-16,12 0-2 15,9 0-3-15,13 8 0 0,4 2 0 16,-3-7-52-16</inkml:trace>
  <inkml:trace contextRef="#ctx0" brushRef="#br0" timeOffset="25532.55">7353 11111 217 0,'5'0'4'16,"-1"0"-1"-16,-1 0 4 15,-3 0 9-15,2 0-14 16,-2 0-5-16,0 0 0 16,0 0 9-16,-9 0 16 0,-3 1-19 15,-6-1 1-15,-6 0 1 16,-5 0-2-16,-3 0 0 15,-9 0-1-15,-4 0 0 16,-7 0 2-16,-7 0-4 0,-6 0 0 16,-9 0 0-16,-8 0 1 15,-6 0 1-15,-9 0-2 16,-7 0 2-16,-5 0-2 16,-7 0 0-16,-2 2 0 15,-6-2 1-15,0 0-1 16,-7 2 0-16,2-2 0 0,-8 2 0 15,-3-2 1-15,-2 1-1 16,-9 1 2-16,-5 0 2 16,-5 0-2-16,-3 1 1 15,-1 0-1-15,2 1-2 16,3 0 1-16,11 0-1 0,8-3 1 16,11-1 0-16,11 0 0 15,15 0 13-15,11-9 2 16,13 0-1-16,9 1-1 15,10-7-2-15,10-1-1 16,5-2-4-16,7-3-3 0,9-1 1 16,4-3-4-16,6-3-1 15,3-4-1-15,5-2 0 16,3-4-4-16,1-1-1 16,3-5 3-16,-2-3 1 15,0-3 2-15,-1-2 2 16,-2-1-2-16,-2 1 0 0,0 0 2 15,2 1 1-15,1 1 1 16,2 2 2-16,1 3-3 16,6 1-1-16,0 1-2 15,11 5-6-15,10 5 1 16,8 1 8-16,10 3-5 0,8 6 4 16,13 3 0-16,6 4-2 15,10 3-2-15,12 3-5 16,6 1 14-16,8 4-3 15,9 1-3-15,10 2-2 0,8 2 3 16,3 0-1-16,7 0 1 16,6 0-1-16,2 0-1 15,8 4-8-15,3 0 15 16,3 1-3-16,5 0-3 16,2 1-4-16,1-1 6 15,0 0-1-15,2 1-1 0,-5-1-2 16,0 0-2-16,-8-1 0 15,-5 3-3-15,-8-2 6 16,-10 3-1-16,-13-1 1 16,-8 2 0-16,-13-1-1 15,-7 3 1-15,-14 1-10 16,-8 1-5-16,-10 1-2 0,-8 1 2 16,-10 1 5-16,-10 0-1 15,-7-2 12-15,-11 4-1 16,-5 0 0-16,-6 1-3 0,-5 5 3 15,0-1-5-15,0 4 5 16,0-1 2-16,-5 3-1 16,3 3 1-16,2 0-1 15,0 2-1-15,0 2 1 16,7 2 1-16,6 4 1 16,0-1 2-16,1-2 1 15,1 2-1-15,-3-4 0 0,-2 3 0 16,0-3-1-16,-5-3-2 15,-3 4-1-15,-2-3 1 16,0 2-1-16,0-1 0 16,-9-4 1-16,-2 2-1 15,-3-4-1-15,-5-2-1 0,-4-8 1 16,-11 0 3-16,-9-5 0 16,-13-3 3-16,-20-5-4 15,-20-1 1-15,-24-4-3 16,-20-2 1-16,-27 0-25 0,-18-13-67 15,-17-12-123-15</inkml:trace>
  <inkml:trace contextRef="#ctx0" brushRef="#br0" timeOffset="29891.59">9720 10438 227 0,'9'0'-17'16,"-2"-2"21"-16,-4-5 5 16,-3 2 13-16,0-1-11 15,0 3-2-15,0-4 3 16,-2-1-6-16,1 1 1 0,-3 0 1 16,2-1-5-16,1 0 1 15,-1-1 1-15,2 1-4 16,0-3 0-16,0 2 0 15,0-4 2-15,5 1 0 16,0-3-5-16,4 1 2 0,2-2-1 16,7-1 5-16,2-1 3 15,10 0 2-15,4-2 8 16,10-1-6-16,6 1-2 16,6-1 0-16,6 1 2 15,8 1-5-15,6-1-2 16,6 0-1-16,5 0-1 0,9 1 3 15,7 1 0-15,6-1-3 16,3-1 0-16,7 2 2 16,3 0-3-16,3 2 1 15,3-2-2-15,1 2 0 16,8 0 1-16,-1 2-2 0,10 1 2 16,0 1-2-16,5-1 2 15,8 3-4-15,2-1 5 16,2 0-1-16,2 2-2 15,1 1 1-15,-3-2 0 0,0 2 0 16,1-2 0-16,-2 3 0 16,-3 0 1-16,6 0-2 15,3 0 1-15,-3 2 0 16,2-2-5-16,0 3 2 16,-1-3 3-16,-1 5 0 15,-2-2 1-15,-2 4-1 0,5 0 1 16,-1 0-2-16,2 2 1 15,-4 3-3-15,4 5 4 16,-3 0 0-16,-3-1-4 16,-3 3 0-16,-3 1 1 15,-3-2-4-15,1 3 4 0,-2-2-5 16,-8 3 10-16,-1-1-3 16,-3 1-2-16,-5 2 1 15,-5 1 2-15,-6 2 1 16,-5 1-1-16,-6 3-1 15,-10 1-1-15,-5-1 3 0,-6 3-4 16,-4 2 0-16,-3 1 4 16,-5 2-5-16,0 2-8 15,-4 2 4-15,-3 1 1 16,-5 3 2-16,-1-3 4 16,-6 2-2-16,-4-3 4 15,-9 1-8-15,1 1 10 0,-11-4-4 16,-5 3-2-16,-5 1 1 15,-7-1 2-15,-7 2-3 16,-5 0 1-16,-8 1 1 16,0-1-4-16,-3 0 3 15,-11 4 0-15,-3-4 1 0,-4 4-2 16,-5 0 6-16,-4 0 0 16,-4-1-9-16,-4-1 11 15,-3-2-6-15,-6-1 0 16,-4-4-1-16,-9-4 1 0,-6-1-3 15,-6 1 8-15,-7-1-1 16,-11-3-3-16,0 1 0 16,-8 2 0-16,-5-3-1 15,-6 0 0-15,-6-3 0 16,-2-2 0-16,-7-1 1 16,-2 0 0-16,-5-2-1 15,-4-3 0-15,3 3 0 0,-8 0 0 16,0-2 0-16,-4 0 1 15,-3 1-1-15,-2-2 0 16,-6 2 0-16,1-4 0 16,-2 2 1-16,-2-1-2 15,-4 0 1-15,2 0 1 0,-5 1-1 16,-1-3 0-16,-4 1 1 16,-4 0-1-16,-1-1 0 15,-4-2 0-15,1 1 0 0,-1-2 1 16,1-1-2-16,-2-1 2 15,3 0 0-15,-3-3-1 16,2-1 1-16,0-3 1 16,3 0 0-16,0 0-1 15,3 0 2-15,3-6-1 16,0-4 1-16,1-1 1 16,3-5 1-16,4 0 1 0,3-4-2 15,4 0-1-15,6-1 2 16,4-2-2-16,5 0-1 15,5-4 2-15,3-1-4 16,3-1 1-16,8-2 0 16,7-1 0-16,3-3 0 0,11-5 0 15,11 2-2-15,11-7 4 16,9-2-2-16,11 1 4 16,9-2 5-16,8-6 2 15,6-1-2-15,6-6 6 16,8-3-6-16,6-4-2 0,3-4 1 15,8-5-1-15,3-2-4 16,1-1-1-16,14-1-1 16,4-5-3-16,7 0 3 15,8 4-5-15,9-2 1 16,10 3 2-16,18 3-2 16,23 8-4-16,29 10-21 0,35 10-16 15,39 16-31-15,46 8-56 16,40 13-69-16</inkml:trace>
  <inkml:trace contextRef="#ctx0" brushRef="#br0" timeOffset="33391.34">10365 15368 464 0,'-24'0'-23'16,"-1"0"26"-16,-16-2-4 16,-13 2 1-16,-16 0 2 0,-15 0-1 15,-8 0-1-15,-15 0 1 16,-7 0 0-16,-16-1 0 15,-7 2-1-15,-13 3 1 16,-10-1-1-16,-12-3 0 16,-12 2 0-16,-11-2 1 0,-7 0-1 15,-12 0 0-15,-11-2 2 16,-8 1-3-16,-12-5 2 16,-5 3-1-16,-14-4 4 15,-7 0-3-15,-6-1 1 16,-5-2 0-16,1-3-2 15,6-3 2-15,11 0-4 16,11-4 4-16,21-3-2 0,17-2 0 16,23-4 1-16,16-4 16 15,23-3-16-15,23-3 3 16,21-3 0-16,19-3 9 0,19-4-5 16,16-6-1-16,14-6 2 15,11-6-3-15,9-9-2 16,6-10-1-16,7-6 0 15,2-3-3-15,3-5 1 16,-1-8 2-16,-5-2-1 16,-2-1 0-16,-11-3 1 0,-6 2 1 15,-7-1-1-15,-3 9 0 16,-5 3-1-16,3 8-1 16,6 10-1-16,4 6 0 15,11 8-1-15,10 6 1 16,10 9-3-16,10 4-4 15,24 6 1-15,22 4 1 16,27 6-4-16,29 6 4 0,37 5 1 16,35 5 7-16,31 9-2 15,31 4-5-15,32 3 7 0,21 2-3 16,17 0 0-16,19 9-2 16,12 0 2-16,14 2-11 15,7 3 0-15,2 0 8 16,2 4 6-16,-4-2-2 15,-10 0-20-15,-17-2 3 16,-17 2 8-16,-24-5 5 0,-27 0 1 16,-28-3-11-16,-30 0 11 15,-26-1-1-15,-32 0-5 16,-24 2 20-16,-21 2-10 16,-28 1-1-16,-16 1 3 15,-20 5-4-15,-9 4 0 0,-17 7-3 16,-5 7-1-1,-8 12-1-15,-9 9 5 0,0 7-1 16,-11 9 2-16,-5 10-3 16,-5 7 3-16,-1 6 1 15,-2 6 0-15,2 9 0 16,-2 5 1-16,-1 4 5 0,0 6 1 16,-2 2-1-16,-4 7 11 15,2 2-8-15,-5-2-2 16,0-1-4-16,-3-2 2 15,-3-9-2-15,-12-9-2 16,-4-7-1-16,-7-10 0 0,-12-10 0 16,-11-10 0-16,-9-11 1 15,-15-4-2-15,-9-10 2 16,-15-2-3-16,-13-4 1 16,-15-7 0-16,-18-5-3 15,-15-7-2-15,-15-10-21 0,-19-17-38 16,-11-13-66-16</inkml:trace>
  <inkml:trace contextRef="#ctx0" brushRef="#br0" timeOffset="33922.56">2762 12229 452 0,'8'-11'30'15,"-6"0"-19"-15,0 8 0 16,-2 3-5-16,0 0-7 15,0 11-3-15,0 3 3 0,-2 4 2 16,0 1-1-16,2 2-1 16,0-1-4-16,2-2-3 15,8 0 5-15,7-7 0 16,5-6 5-16,8-5-1 16,10-7 3-16,12-20 9 0,14-8 0 15,13-15 0-15,18-11-7 16,18-7 2-16,24-8-3 15,22-5-5-15,22-2-8 16,19-3-63-16,5-7-140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8:01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3191 6647 133 0,'12'-12'7'16,"-2"-1"-2"-16,4 3 4 15,-2-3 6-15,1 2 10 16,-1-3 7-16,-2 0-26 16,4 3 0-16,-4 0 3 15,-1 1 8-15,-3 3 16 0,1 0-13 16,-5 3 3-16,-1 3-5 16,-1-1-2-16,2 2-5 15,-2 0-9-15,0 0 3 16,0 0 5-16,0 0-2 15,0 0 4-15,0 0 3 16,0 2-5-16,2 3 5 0,1 6-6 16,1-1 1-16,1 1 1 15,-2 2-6-15,2-1 0 16,-2 5 1-16,-1-2-2 16,0 0-1-16,1 5 3 15,1 1-5-15,-1 4 5 0,1 0-6 16,-1 5 4-16,0 2-2 15,1 3 0-15,-1 5-3 16,2-3 2-16,0 4-2 16,-1-2 2-16,1 2 1 0,-3 0-3 15,4 4 1-15,-4 0 2 16,1 1-4-16,-3 0 3 16,0 2-1-16,0 1-1 15,0-5 1-15,-3 2 1 16,-1-3-2-16,-2 2 2 15,1-2-1-15,0-2 0 0,-1 4 1 16,1-2-3-16,0 1 1 16,-1 1 4-16,2-1-5 15,-1 3 2-15,0 2 1 16,3 1-2-16,-3-1 2 16,2-1 0-16,-2-4-3 0,3-2 4 15,1 0-3-15,-1-5 1 16,0-1 2-16,2 2-2 15,0-1-2-15,0 1 5 16,-2-1-6-16,2 1 4 16,-1-3-1-16,-1-1-1 0,2-2 2 15,-2-1 1-15,0-3-5 16,1 0 5-16,-1-1-3 16,0 0 1-16,0-2 1 15,1 0-2-15,-1 0 1 16,-1-2 1-16,3 0-2 15,-3-3 2-15,1 0 0 0,2-2-1 16,-2-3 1-16,2 0 0 16,0-5 0-16,-1 0 2 15,-1-5 0-15,2 0-1 16,0-1 4-16,0-4-2 16,0 1 1-16,0-1 0 0,-2 0-5 15,2 0 2-15,0 0-1 16,0 0-2-16,0 0 2 15,0 0-32-15,0-10-24 16,9-8-57-16</inkml:trace>
  <inkml:trace contextRef="#ctx0" brushRef="#br0" timeOffset="765.58">3030 6506 321 0,'17'-3'14'0,"-5"3"4"16,1 0 9-16,-8 0-9 15,-1 0-7-15,-2 4-12 16,-2 4 1-16,0 5-1 0,0 3 2 16,0 2 0-16,-6 4-1 15,1 3 2-15,-2 4-5 16,-1 4 9-16,1 6-4 15,0 7 2-15,2 6-1 16,-3 7 1-16,3 7-1 0,0 5-1 16,1 4 4-16,-1 7-5 15,-2 0 1-15,3 4 0 16,-2 3-2-16,3 2 1 16,1 1 2-16,-1 0 7 15,-1 1 0-15,3 1-1 0,-1 1-4 16,0-3 3-16,0 5-5 15,1-3 1-15,-2 1 1 16,1-4-4-16,-1-2 1 16,1-3 2-16,-2-8-1 15,1-8 2-15,1-8 1 16,-3-6 0-16,2-7-1 16,-1-6 4-16,-2-5-4 0,1-4 0 15,-2-6-2-15,0-1-2 16,-3-7 1-16,0-4-3 15,-1-2 2-15,-2-4 0 0,-3-6-2 16,-4-4 0-16,-3-12-47 16,2-19-13-16,1-13-84 15</inkml:trace>
  <inkml:trace contextRef="#ctx0" brushRef="#br0" timeOffset="2546.69">3474 9733 310 0,'11'0'10'15,"-6"-3"0"-15,-5-2 6 16,0 1 12-16,-12-2-14 15,-10 1-12-15,-10-2-1 16,-11 2-1-16,-13-1 2 0,-8-1-2 16,-14 0 3-16,-6 4-2 15,-11-1 0-15,-4 0 3 16,-3 2-1-16,-7 0-3 16,4 1 3-16,-1-1-1 15,5 2-1-15,8 0 3 16,11 0-1-16,14 0-2 0,15 3 0 15,18 3-3-15,11-3 4 16,13 3-2-16,11-2-1 16,9 1 3-16,20 0-15 15,14-1 6-15,18 1-17 16,15-1-23-16,7-4-52 0,11 0-30 16</inkml:trace>
  <inkml:trace contextRef="#ctx0" brushRef="#br0" timeOffset="3124.76">3370 9469 357 0,'-2'-3'-6'0,"2"-2"12"16,0 2 0-16,0 3-3 15,0 3-4-15,11 7 1 16,5 5-1-16,7 6 5 16,8 2-4-16,6 0 4 15,9 4-2-15,5 0-2 0,3-2 1 16,1-6 0-16,-3 1 0 16,1-6 1-16,-6-1-2 15,-4-4 0-15,-7-1 3 16,-6 2-1-16,-4-2-2 15,-8 1 2-15,-9 0-4 16,-9 2 0-16,-4 0-2 0,-16-1 3 16,-14 8 12-16,-3-2-1 15,-14 4-4-15,-4 1 0 16,-6 4 0-16,3 0-7 16,4 2 2-16,5 0-1 0,7 0 0 15,4-3 2-15,9 2-2 16,4-2 0-16,5-4 1 15,6 0-2-15,5-4 1 16,3-7 1-16,4-2-4 16,2-7 5-16,0 0 40 15,4-16-1-15,9-6-34 0,4-8-6 16,3-11 0-16,4-4 2 16,-2-4-3-16,-3-9 0 15,-4 1 1-15,-8-5-1 16,-7-4 1-16,-18-4 0 15,-15 2-2-15,-13-1-7 0,-10-2-42 16,-3-1-62-16</inkml:trace>
  <inkml:trace contextRef="#ctx0" brushRef="#br0" timeOffset="5452.84">19772 9945 101 0,'-26'0'119'0,"7"0"-95"16,3 0-18-16,5-1-1 15,3 1 13-15,5-2-12 16,1 0 6-16,2 1 31 16,4-3-16-16,11 1-16 0,10-3-7 15,7 3-3-15,13 1 2 16,9 2-2-16,10 0-1 15,14 0 1-15,7 0-1 16,15 5 0-16,11 2 0 16,16 0 2-16,12 2-5 15,17 4 4-15,9-1-1 0,16 1 0 16,13 1 2-16,13-2-2 16,12 1-2-16,9 1-4 15,9-3-9-15,9 1 4 16,8-1 1-16,11 4 4 0,4 1 6 15,10 0-3-15,4 1 6 16,10 1-2-16,1 0-1 16,5 0 0-16,3-2 0 15,-2 0 1-15,7-5-1 16,-5-6-1-16,-7-3 1 0,-9-2 0 16,-13-11 3-16,-17-9 3 15,-13-6 3-15,-16-4 1 16,-12-2-1-16,-18 1-2 15,-12 4 8-15,-10 4-2 16,-16 7 4-16,-11 7-9 16,-16 9 2-16,-10 0-8 0,-14 18-1 15,-17 7 1-15,-15 5-2 16,-15 6 0-16,-15 7 1 16,-12 3-25-16,-15 2-27 15,-14-5-74-15,-5-6-21 0</inkml:trace>
  <inkml:trace contextRef="#ctx0" brushRef="#br0" timeOffset="7937.03">2173 10782 228 0,'-10'-10'72'16,"5"-5"-62"-16,-2 4 10 0,0-1 0 16,-4 4-6-16,-2-2-3 15,-3 5-8-15,2-1-2 16,-5 1 1-16,4 1-2 16,2-3 0-16,4 2 1 0,2 1-1 15,2 0 2-15,5 3-1 16,0 0-1-16,7-1-3 15,10 2-9-15,8 0 11 16,13 0-4-16,13 0 9 16,8 0-4-16,11 0 1 15,9 0 0-15,7 0 0 0,6 0 0 16,5 0-1-16,5 0-1 16,3 0 6-16,0 0-4 15,-4 0-4-15,-6 0 2 16,-11-2 3-16,-16-4-2 0,-15-1 1 15,-16-1-2-15,-12 1 1 16,-11-6-1-16,-9-1-4 16,-5-2-4-16,0-3-5 15,-13 2-1-15,-5-3 14 16,-4-3 1-16,-5 3 1 0,-5 3 3 16,2-1 1-16,-3 2 4 15,1 3-3-15,3 2-3 16,6 3 3-16,5 2-2 15,5 3 2-15,6 3-1 16,7 0-6-16,0 0-5 16,7 3 10-16,10 4 1 0,4 8-2 15,4-5-1-15,5 5-1 16,1-1 2-16,0-1-1 16,-1-2-2-16,-1-2 0 15,-2 1 1-15,-2-1 0 16,-3-1 1-16,-1 0-2 0,-3 2 0 15,-4-2 1-15,-2 4-2 16,-7 2-2-16,-3 1-1 16,-2 4 2-16,-4 5-4 15,-9 1 5-15,-4 1 2 16,-5 3-2-16,-4-1 2 0,1 2-2 16,1-2 2-16,-2-2-3 15,6-2 2-15,0-3-1 16,1-2 0-16,4-3 1 15,1 0 0-15,-1-3-1 16,3-1 2-16,2-5 0 16,0 0 0-16,5-3 1 0,1-1 5 15,3-3 9-15,1 0 24 16,0-3-10-16,0-8-19 16,0-3-6-16,5-4 0 15,-3-4-3-15,-1-2 1 16,1-5-2-16,-2-2 0 0,0-7 0 15,0-1-1-15,-2-6 1 16,-1 0-1-16,-2-5 0 16,3 6 0-16,0-2 0 15,2 7-1-15,0 1 3 16,0 8-4-16,2 1-17 0,3-3-35 16,0-2-173-16</inkml:trace>
  <inkml:trace contextRef="#ctx0" brushRef="#br0" timeOffset="10171.23">3980 11080 232 0,'-12'0'75'15,"3"-7"-63"-15,1 2-8 16,5 1 3-16,3 2-4 16,0 1-4-16,5-2-7 0,10 3 16 15,7 0-9-15,4 0-2 16,6 3 3-16,7 5 2 16,5-1-1-16,5 6-1 15,10-3-1-15,3 5-4 16,6-4-8-16,7 3 7 0,9-4 7 15,4 1-1-15,6-2 2 16,2 0-5-16,6-2 7 16,5 2-1-16,2-2-1 15,3-1 0-15,1 1 0 16,6-2-2-16,-2-1 0 16,2-4 2-16,0 0-3 0,1 0 1 15,-1-2 3-15,1-5-2 16,-1-2 0-16,0-2 0 15,-5-2-1-15,-1 0 4 16,-7-2 2-16,-3-3 8 16,-6-1-3-16,-7-3 0 0,-9-3-6 15,-3-3 0-15,-5-1-1 16,-5-1-2-16,-5-4 1 16,-7 2 0-16,-4-2 5 15,-4 1-3-15,-9-2-2 0,-5 1-3 16,-9 0 1-16,-6-4 0 15,-6 4 0-15,-4-3-1 16,-7-1 2-16,-2 2-1 16,0 1-1-16,-9-3 6 15,-7 4-3-15,-4 0 4 16,-5 0-2-16,-5 1-4 16,-8-4 1-16,-6 2-2 0,-4 1 0 15,-4-2 0-15,-7 1 2 16,-6 3-2-16,-1-1 0 15,-8 3 0-15,-3 0 0 16,-6 0 1-16,1 2-1 16,-6 2 0-16,-4-1-2 0,1 2 3 15,-6 2-1-15,-3 0-1 16,-3 3 2-16,-1 2-2 16,-6 2 2-16,0 2-1 15,-1 1 0-15,0 3 0 0,0 1-1 16,-4 1 1-16,3 3 0 15,1 4 0-15,1-1 0 16,-2 2-2-16,2 0 2 16,1 2-1-16,6 6 2 15,-1 2-1-15,4 0 0 16,9 6 0-16,7 2 0 0,8 0 1 16,8 3-2-16,5 4 1 15,11 0 0-15,4 2 0 16,4 1 1-16,3 1-1 15,2 2-1-15,2-1 1 16,0 2 0-16,3 2-2 16,0 2 3-16,3 1-2 0,1 0 2 15,3 1-2-15,3 1 2 16,7-2-2-16,2 1 0 16,6-4-1-16,6 1 2 15,3 1 0-15,2 0 0 0,6 0 0 16,11 2-1-16,1-4 0 15,2 0 1-15,5 1-1 16,6-9 1-16,2 4 0 16,9-3 0-16,7-1 1 0,5 2 0 15,12-3-1-15,3 1 1 16,14-1 2-16,2 0-2 16,6 0 0-16,10-3-2 15,3-1 2-15,4-3 2 16,-3 0-4-16,-1-2 1 15,3 0 0-15,5-3-1 16,-1-1 0-16,5 2 2 0,12-3-4 16,6 3-7-16,12 0 3 15,15 1-8-15,18-1-16 16,16 0-46-16,23-5-57 16</inkml:trace>
  <inkml:trace contextRef="#ctx0" brushRef="#br0" timeOffset="11452.43">11458 11053 328 0,'-2'0'46'0,"2"-9"-36"0,0 2-5 15,10 0-1-15,14-4-4 16,7 3 6-16,14-5-8 16,10 1 1-16,14-1-1 15,11 1-3-15,15-1 4 16,12 4-6-16,13 0 6 15,7 2 1-15,13-2-1 0,7 3 0 16,1 2 1-16,-1-4 0 16,-11-1 2-16,-5 1 9 15,-9 0 2-15,-15 3-7 16,-10 1-4-16,-9 3 0 0,-10 1-1 16,-9 0-1-16,-12 7-34 15,-8-4-99-15,-14 1 9 16</inkml:trace>
  <inkml:trace contextRef="#ctx0" brushRef="#br0" timeOffset="11889.89">11521 11344 274 0,'50'0'23'0,"10"-11"-13"16,13-1-6-16,15 1-3 16,16 0-1-16,18-1 0 0,13 1 1 15,13-3-2-15,13 1 4 16,7-5-1-16,5 3 27 16,-6-7 9-16,-8-1-4 15,-8-2-10-15,-12-5-3 0,-19-3 0 16,-16-2-2-16,-14 5-8 15,-19 1-5-15,-11 6-4 16,-11 6-1-16,-15 7-2 16,-7 0-53-16,-8-7-113 15</inkml:trace>
  <inkml:trace contextRef="#ctx0" brushRef="#br0" timeOffset="15249.23">1873 12166 316 0,'-9'0'28'16,"3"0"-13"-16,0-2-11 15,5-2 8-15,-3 4-2 16,4-3-5-16,0 3-3 16,0 0-1-16,0 0-4 0,0 0-8 15,7 0 9-15,3 0 7 16,4 0-13-16,4 0 9 16,5 0-1-16,6 3-3 15,3-2 4-15,8 2-4 16,8-1 4-16,8 2 0 15,7 1 3-15,10-1-3 0,5 1 0 16,10 1 0-16,0 1-3 16,5-2 9-16,-3-3-6 15,-3-1 0-15,-2 1-1 16,-2-2 0-16,-8 0 1 0,-6 0-1 16,-11 0 2-16,-11 0-1 15,-8-3-2-15,-10-4 2 16,-10 0 1-16,-7-3-2 15,-7 0 0-15,-5-3 0 16,-7-3-5-16,-9 0 3 16,-9-1 1-16,-4-5 1 15,-3 2 0-15,-2 2 2 0,2 2-2 16,3 0 1-16,5 0-1 16,6 7 1-16,6 1 0 15,5 4 9-15,5 1 2 16,2 3-5-16,0 0-13 15,12 0-3-15,8 6 10 0,9 2-1 16,5 6 2-16,12 4-4 16,7 1 4-16,6 1-1 15,6 5 2-15,-4 3 0 16,-4-2-2-16,-10 0 3 0,-13 2 0 16,-20 5-1-16,-14 1-4 15,-18 5 4-15,-32 5-1 16,-26 9 1-16,-19 4 2 15,-20-4-3-15,-1-8-59 16,3-15-148-16</inkml:trace>
  <inkml:trace contextRef="#ctx0" brushRef="#br0" timeOffset="16545.99">15411 12685 293 0,'-15'0'16'0,"-5"0"-16"16,-9 0 1-16,-9 0-1 15,-8 0 1-15,-8 0-1 16,-5 0 1-16,-6 0-1 0,-7 0 1 16,2 0-1-16,-3 0 0 15,-5 6 0-15,0-1 1 16,-4 0-1-16,-4 1 2 16,-6-2-2-16,-4 1 3 15,-8-4 6-15,-10 1-4 0,-8-2 0 16,-10 0 0-16,-5 0-4 15,-12 0 1-15,-2 0-2 16,-6-2 0-16,-6 1 1 16,0-4-1-16,0 1 0 15,-5 2 2-15,0-2-2 0,-1 3 0 16,-3-1 7-16,-4 0 1 16,-4 0 7-16,0 2-7 15,-5-1-5-15,-1 1-1 16,-5-2 2-16,-2 2-3 15,-4-2-1-15,0 2 1 0,2 0-1 16,-1 0 0-16,0 0 1 16,4 2 1-16,-2 0-2 15,0 1 0-15,0-1 1 16,-2 0-1-16,1-2 0 16,1 0 0-16,-2 0 1 15,-1 0 0-15,-4-4 1 0,3-1 1 16,1-1 0-16,-5-1-3 15,9-2 2-15,1 2-2 16,-1-2 0-16,3-1 2 16,-2 1-2-16,3-2 0 0,-3 0 3 15,1-1 3-15,4-3 2 16,3 5 2-16,10-4-5 16,-2 3-1-16,13 0 0 15,6 2-2-15,12 0 2 16,14 2-2-16,16 2 0 0,21 0 0 15,17 1-1-15,25 4-1 16,17 0 1-16,20 0 0 16,15 0-4-16,28 9-18 15,30 3 22-15,32 4-17 16,30 1-42-16,33-4-92 16</inkml:trace>
  <inkml:trace contextRef="#ctx0" brushRef="#br0" timeOffset="18061.5">17671 11335 190 0,'9'-28'176'0,"3"-3"-170"16,-4-1 3-16,-3 4 20 15,-1-1-7-15,-4 6-9 16,0-2-2-16,-2 4-4 16,-10-1-5-16,-8-1-2 15,-6-1-1-15,-6 3 1 0,-7 1 0 16,-8 1 0-16,-1-1-4 16,-8 6-1-16,-5 0 0 15,-2 3 4-15,-5 4 1 16,-5 5 1-16,2 2-1 15,-4 4 0-15,-6 10 0 0,1 11 0 16,4 7 0-16,0 6 0 16,1 6-1-16,7 6 2 15,3 2-1-15,9 3-1 16,7 1 1-16,8-3 1 16,9-5-2-16,7-1 1 15,5-12 0-15,6-6 0 0,5-11 0 16,1-6 1-16,5-4 0 15,-1-8 1-15,1 0 0 16,-3-13 0-16,0-5-2 16,-6-7-15-16,2-5 7 15,-1-6 7-15,-4 0 1 0,5 2-1 16,-1 0 1-16,2 8-1 16,4 6 1-16,1 4 0 15,2 9 1-15,1 5 1 16,-3 2 0-16,2 13-12 15,0 10 6-15,-2 9-3 0,2 11 4 16,1 9 3-16,1 5-1 16,0 5-3-16,0 4 7 15,3-2-2-15,3-1-1 16,1-4 7-16,-1-8-5 16,-3-6-1-16,2-13 3 15,-1-6 0-15,2-14-1 0,4-5 5 16,4-7 24-16,6-13 15 15,9-11-30-15,9-11-12 16,11-12-1-16,0-6-1 16,12-5-1-16,6-5-1 15,2 2-1-15,6 6 0 0,8 7-9 16,6 13-38-16,6 9-27 16,11 8-132-16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19:26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18867 7464 312 0,'0'-10'9'0,"9"-1"9"0,0 2 16 16,-3-1-4-16,1 3-3 16,-2 1-6-16,-3 1-7 15,-1 0 0-15,-1-1-6 16,0 4-6-16,0 2-1 16,0-2-1-16,0 2 0 0,0 0 0 15,0 6-1-15,0 6 1 16,0 10-1-16,0 8 0 15,0 13 1-15,6 12 2 16,1 13-2-16,0 19 1 16,0 13-1-16,2 18 0 15,-2 17 2-15,5 20-1 0,-4 17-1 16,4 11 2-16,3 10-1 16,-1 5-1-16,6-3 1 15,-1-8 1-15,1-15-2 16,-1-9 0-16,-4-16 0 0,0-16 1 15,-2-11-1-15,-5-15 0 16,0-14 0-16,-4-19-3 16,-3-17-15-16,-1-21-12 15,0-16-17-15,0-18-49 16,6-16-54-16</inkml:trace>
  <inkml:trace contextRef="#ctx0" brushRef="#br0" timeOffset="1156.13">19139 7115 406 0,'0'-4'4'0,"0"1"-7"16,0 1-5-16,-3 0 10 15,-1 2-2-15,-1 0 0 16,3 0 1-16,-1 0-1 15,1 0 0-15,2 2-5 16,0 1-3-16,0 1 1 0,7 3 6 16,8 1-4-16,1 0 5 15,2 1 2-15,3 2-1 16,1-4 4-16,-2-2 7 16,1 1-1-16,2-1-2 15,3-1 1-15,1-1-5 16,1 1 3-16,5-1-4 0,2 1 0 15,6-2-2-15,7 1 0 16,4-1 0-16,-1 2 0 16,9-1-1-16,1-1 0 15,7 0 1-15,3 0-2 16,5-2 1-16,7 0-1 0,2 0 2 16,2 0-2-16,3-6 0 15,1-3 4-15,1-2 0 16,-4 3-4-16,4-5 2 15,1 2-2-15,-1 3 1 0,3-3-1 16,0 6-1-16,0-1 2 16,-2-1-2-16,-8 2 1 15,-6-3 0-15,-9 3 1 16,-14-2 0-16,-10-2-2 16,-12 0 1-16,-7 2 3 15,-10 0 1-15,-7 2 0 0,-6 1-4 16,-1 2 3-16,-3 2-5 15,0 0 1-15,0 7-9 16,0 10 9-16,0 6 0 16,0 12 2-16,0 10-1 15,2 10-1-15,2 10 1 16,-2 9 0-16,0 12-1 0,1 9 2 16,-1 8-1-16,0 13 0 15,1 11 0-15,3 6 1 16,-1 10 0-16,1 5-1 15,-1 3 0-15,-3-2 3 0,-2-1-3 16,0-5 0-16,-4-6 1 16,-7-7-1-16,-1-10 0 15,-3-6 0-15,-2-10 0 16,-2-5 0-16,-2-10 1 16,-6-9-2-16,-1-7 2 15,-8-7-1-15,-10-6-1 0,-3-12-1 16,-17-6-6-16,-5-8 3 15,-11-5 2-15,-8-2-5 16,-8-8 4-16,-7 1 3 16,-4-2 2-16,-5-2-2 15,-5-2 3-15,-3-2-4 0,-5-1 3 16,-7-2-1-16,-5-1 2 16,-9-5 0-16,-3-3-1 15,-1 0 1-15,-8-2 1 16,2-9-3-16,6-1 0 0,2-6 1 15,11 0 0-15,11-2 1 16,15 1 1-16,18 1 0 16,19 2-1-16,22 2 1 15,18 1 2-15,22 3 2 16,14-3 3-16,24-5 0 16,24 0-13-16,23-8-33 15,25-8-57-15,22-9-165 0</inkml:trace>
  <inkml:trace contextRef="#ctx0" brushRef="#br0" timeOffset="2109.17">21891 7329 274 0,'-20'-2'31'0,"4"-1"-24"15,6-3-4-15,4 3 3 16,-3 1 30-16,5 0-16 16,3 2-11-16,-1 0 1 15,2 0 2-15,0 0-6 0,0 0-2 16,0 0-3-16,7 0 4 16,8 6-2-16,4-1-1 15,11 2 2-15,4 0 3 16,9-2 3-16,6-1-3 15,9-2-2-15,4 2 1 16,8-3 0-16,4-1-1 16,3 2 2-16,6-2-4 0,2 2 1 15,-3-2-2-15,-1 0-1 16,-8 0 0-16,-5 0 3 16,-9-2-4-16,-8-3 2 15,-12-1 0-15,-6-1-1 0,-6 2 0 16,-6-2-2-16,-3 1-3 15,-7-1-8-15,-2 2-4 16,-4 0 4-16,-5 1 2 16,0-3-4-16,-5 0 6 15,-12-2 7-15,-5-2 1 0,-7-1 0 16,-3-1 0-16,-2-3 2 16,1 3-2-16,3 1-1 15,4 3 1-15,5 2 2 16,7 3-2-16,6 1 1 15,3 3 6-15,5 0 0 16,0 0 10-16,5 0 3 16,8 1-14-16,4 9-4 0,9 0 1 15,1 6-2-15,0 0 0 16,0 4-1-16,0-2 0 16,-6 2 3-16,-3 1-3 0,-6 2-1 15,0 0 2-15,-11 6-2 16,-1 3 1-16,-3 4 0 15,-21 1-2-15,-6 6 0 16,-16 2 2-16,-12 2 1 16,-14 0-1-16,-2-4-36 15,1-12-152-15</inkml:trace>
  <inkml:trace contextRef="#ctx0" brushRef="#br0" timeOffset="4031.38">21715 9989 371 0,'0'-15'-16'0,"0"-1"53"16,0-2-23-16,0 2 3 15,3 0-3-15,2-2-6 0,0 1-4 16,3-1-1-16,1-2-2 16,3-2 2-16,3 1-1 15,5-2-3-15,1-4 2 16,5-2 0-16,-1 1-1 16,5-4 1-16,3-2-2 0,1-2 1 15,5 1 3-15,5-3-5 16,0-1 4-16,7 4-1 15,5-1 1-15,1 4 0 16,6 0 4-16,3 3-6 16,4 6 0-16,3 0 0 15,5 5 1-15,-1 2 1 0,-1 5-2 16,-1 5 0-16,1 2 0 16,-2 4 0-16,2 1 1 15,-2 14-1-15,1 9-1 16,2 8 1-16,5 3 1 15,-7 13-1-15,1 2 1 16,-2 7-1-16,-4 5-1 0,-3 2 2 16,-3 7 1-16,-8 4-3 15,-5 8 2-15,-7 1-2 16,-13 3 1-16,-6 4-1 0,-10-2 0 16,-15-3 0-16,-4-4-1 15,-21-4 0-15,-15-2 2 16,-10-5-1-16,-14-6-1 15,-12 0 3-15,-13-5-2 16,-7-3 1-16,-12-3 0 16,-5-8 0-16,-11 1 0 0,-3-9-6 15,-6-3-7-15,-4-8 1 16,-2-8 3-16,-4-6 2 16,-1-10-1-16,1-3 5 15,1-16-6-15,4-15 1 16,1-6 7-16,10-17 1 0,8-8 1 15,12-15 1-15,12-8 5 16,14-9 14-16,18-11 6 16,12-13-2-16,14-7-4 15,18-7-10-15,19-7-4 16,17-2-4-16,32 0-2 0,26 5 0 16,37 11-36-16,36 11-39 15,41 13-153-15</inkml:trace>
  <inkml:trace contextRef="#ctx0" brushRef="#br0" timeOffset="5546.89">23568 7664 340 0,'-2'-16'46'16,"-2"0"-35"-16,3 2 3 16,-3 2-1-16,1-1-3 15,-1 4 2-15,4 0-2 16,0 2-3-16,0-2 0 15,4 2-1-15,4 0-1 0,9 0-6 16,6 0 1-16,5 3 0 16,11 1 2-16,7-1 1 15,15 2-2-15,9 2 0 16,13 0 0-16,14 0-1 16,9 4 3-16,8 3 1 0,5 3 0 15,3 3-2-15,-5-2 2 16,-3 0-2-16,-12-4 1 15,-11-2 0-15,-12-5 0 16,-14 0 0-16,-12 0-3 16,-12-11 2-16,-11 0-1 15,-11-1 3-15,-6-4-2 0,-7 0-5 16,-5 2 4-16,-1-4-2 16,-5 2-2-16,-10-2 2 15,-8-4-3-15,-13 3 7 16,-5-4-4-16,-10-4 1 0,-5 4 1 15,0-6-3-15,3 3-1 16,8 0 0-16,11 5 1 16,11 3 3-16,8 6 0 15,10 3 0-15,5 3 4 16,0 4 6-16,12 2-9 16,7 0-1-16,6 8-2 0,7 8 1 15,4 4 1-15,7 4-2 16,6 5 2-16,1 3-1 15,-2 0 1-15,1 2-2 16,-1 2 2-16,-6-1-1 16,-3-1 0-16,-10 2 1 0,-7-2-1 15,-13-4 0-15,-9 0-1 16,-19 1-3-16,-18-1 3 16,-19 4 1-16,-21 0 0 15,-18 5 1-15,-17 4 2 16,-8-1-7-16,-4-6-77 0,9-7-198 15</inkml:trace>
  <inkml:trace contextRef="#ctx0" brushRef="#br0" timeOffset="10454.04">26926 6370 313 0,'-7'-11'32'16,"5"4"-20"-16,2 0 8 15,-2 3 0-15,0 2-10 0,2-2-6 16,0 4-3-16,0 0 0 16,-1 0-3-16,-3 0 1 15,1 0 3-15,-2 4-1 16,-2-2 0-16,2-2-1 15,0 0 1-15,1 0-1 0,3-6 3 16,1-6-3-16,0-2 11 16,1-4 1-16,6-5 2 15,2-4-1-15,4-3-2 16,1-4-5-16,1 0 2 16,4-6-2-16,1 5 0 15,7-4-4-15,4 5-1 0,8-2-1 16,4 4 1-16,6 4-1 15,3 1 1-15,1 0 1 16,1 4-1-16,-1 1 4 16,-3 4 3-16,-2 3-1 15,-1 2 6-15,-4 4-2 0,-5 2-1 16,-6 0 1-16,-5 1-1 16,-7 3-1-16,-8-1-4 15,-2 1-5-15,-5 1 2 16,-2 2 0-16,-3 0-2 15,0 0-1-15,0-2-8 16,0 0-7-16,-11-3 3 0,-1 0 4 16,-5-4 3-16,-7 1 4 15,-3-1 1-15,0-1 0 16,5 4-1-16,6 1-1 16,0 2 2-16,9 1 0 0,5 2-2 15,2 0 0-15,2 5 2 16,10 8 2-16,8 4 1 15,2 5 0-15,7 5-1 16,3-1 4-16,0-1-1 16,-3-2 2-16,-4-3 1 0,-6-4-3 15,-5-7 0-15,-9 0-3 16,-5 0-1-16,0-2-2 16,-15 2 3-16,-8 4 0 15,-13-1 0-15,-9 4 0 16,-9 5 0-16,-5 8 0 15,-4 7-19-15,7 5-31 0,12 3-61 16,11 3-142-16</inkml:trace>
  <inkml:trace contextRef="#ctx0" brushRef="#br0" timeOffset="11250.84">26836 6918 224 0,'6'4'60'0,"-1"-2"-41"16,-3 0-10-16,0 1-1 15,-1 3-5-15,1 0-1 16,-2 6 1-16,2 0 1 16,0 4 0-16,-1 4 2 0,1 1-3 15,0 4 2-15,1 7 6 16,5 4-6-16,1 7 0 16,3 3-2-16,8 6 0 15,4 7 1-15,8 1-1 16,5 8 0-16,6 3 3 15,8 1 2-15,3-4 0 0,0-1 1 16,-1-6-3-16,1-7 1 16,-5-8-1-16,-6-8-4 15,-6-10 0-15,-3-6-1 0,-8-10-1 16,-4-8 1-16,-5-4-1 16,-6-3-6-16,-5-10-5 15,-6-7-5-15,0-5 4 16,-9-2 12-16,-8-3 1 15,0-2 2-15,-2 3-3 16,1 2 1-16,2 4-1 0,5 4 2 16,4 6-3-16,4 6 3 15,3 2 0-15,0 5 16 16,5 0-6-16,8 5-10 16,6 11 0-16,6 4 0 15,2 8-2-15,6 3 3 16,-3 2-2-16,-4 1 1 15,-5 0 4-15,-7 0 0 0,-10 0-3 16,-4-1-1-16,-11 2 0 16,-23-7-4-16,-11 1 2 15,-18-4 1-15,-10-3 0 0,-10 0-32 16,-2-4-58-16,9-4-107 16</inkml:trace>
  <inkml:trace contextRef="#ctx0" brushRef="#br0" timeOffset="12125.79">26775 9218 429 0,'9'-12'3'0,"2"2"3"0,-6 3 4 16,0 2 10-16,-5 3-10 15,0 2-7-15,0 0-5 16,0 2 3-16,-5 8-2 16,-2 7-1-16,-3 6-1 15,0 7-2-15,1 7 3 0,-1 8 1 16,0 3-3-16,3 9 4 15,2 0 1-15,3 4-2 16,2 3 2-16,0 3-1 16,11 4 0-16,12-2 0 0,6 8-1 15,7 0 1-15,9 2 1 16,3 1-1-16,4-2 1 16,4-3 4-16,4 0 0 15,2-6 4-15,-4-6-3 16,-3-9-3-16,-1-6 2 15,-9-13 2-15,-7-6-4 0,-4-11 1 16,-9-10-4-16,-2-5 2 16,-5-3 1-16,-1 0-2 15,-3-9-4-15,-4-4-11 16,0 1-4-16,-3-5 5 16,-2 3 6-16,0 0-2 0,-1 2 8 15,2-3 2-15,-3 5-2 16,1-2 2-16,-1 6-1 15,-1 0-1-15,0 3 5 16,-2 3-2-16,2 0 2 16,-1 0-4-16,1 9-2 0,3 5 4 15,3 5-2-15,1 8 0 16,8 3 1-16,3 5 0 16,0 0-3-16,3 5 3 15,-1-6 0-15,-2 1-1 16,-6-3 6-16,-6-5 1 15,-8-3-2-15,-5-6-3 0,-21-1 1 16,-17-7-1-16,-20-3 4 16,-16-3-4-16,-24-4 2 15,-7-6-2-15,-2-21-39 16,10-17-252-16</inkml:trace>
  <inkml:trace contextRef="#ctx0" brushRef="#br0" timeOffset="21860.43">24049 9336 140 0,'-3'0'26'0,"1"0"-15"16,2 0 3-16,-2 0 8 15,2 0 13-15,0-2-18 0,0-1-4 16,2-2-3-16,3 1 5 16,4 0-8-16,0 0-5 15,6 0-3-15,0-2 5 16,7 0-2-16,5 1 2 0,5-2-2 15,8 2 5-15,5-1 1 16,9 2-2-16,11-1 0 16,8 5-2-16,17 0-3 15,10 0 2-15,14 6 2 16,4 4-5-16,10 2-2 16,-6 0 0-16,-2 0 4 0,-7-4-5 15,-10 0 1-15,-14-4-1 16,-14-3-2-16,-10-1 3 15,-16 0-12-15,-12 0 3 16,-8-5 9-16,-9 0-4 16,-8-3-5-16,-3 0 4 0,-5-1-5 15,-4-5-1-15,0 2 12 16,-13-5 1-16,0-1 2 16,-8-4-1-16,-2 0 0 15,-1-2 2-15,0 3-3 16,2 1 1-16,4 4 0 0,6 4 5 15,1 3 9-15,8 5 17 16,3 3 2-16,0 1-8 16,17 0-11-16,3 5-15 15,9 9 1-15,5 6-3 16,3 5 7-16,1 1 0 0,-4 5-4 16,-4-1-1-16,-8-1 0 15,-10 5-2-15,-8 3 2 16,-4 2-2-16,-17 5 1 15,-24 1-5-15,-27 3 11 16,-23-1-2-16,-30 2 2 0,-20-2-3 16,-12-6-3-16,-1-12-114 15</inkml:trace>
  <inkml:trace contextRef="#ctx0" brushRef="#br0" timeOffset="40954.54">10823 9773 351 0,'-1'-13'21'16,"1"1"-13"-16,0 1 6 0,0 2 7 15,0 0 2-15,6-2-12 16,1 4-4-16,2 0-4 16,4 2 7-16,-1-2-7 15,0 1 2-15,3 1-2 0,1 1-4 16,2-1 1-16,-1-2 2 15,5 0-1-15,5-1 2 16,4 1 0-16,6 0 1 16,9 2 3-16,5-1-2 15,8 3-2-15,10-1 4 16,5 3-5-16,12 1 0 0,2 0 1 16,4 0-2-16,5 1 0 15,3 3 2-15,-3-1-6 16,1 1 6-16,-8-2-1 15,-2-1 0-15,-7-1 8 16,-7 3-4-16,-12-3-1 0,-4 0 0 16,-6 0-4-16,-11 0 0 15,-7-6 2-15,-3 0-3 16,-4 3 0-16,-7-2 3 16,-6 0-4-16,-1 1 3 0,-4 2-2 15,-4 2-2-15,-5 0 3 16,0 0-3-16,-10 2-46 15,-12 5 12-15,-7 3-17 16,-10-1-12-16,-10 2-64 16</inkml:trace>
  <inkml:trace contextRef="#ctx0" brushRef="#br0" timeOffset="41329.71">11122 9732 355 0,'-41'10'5'16,"7"1"3"-16,3-1-1 15,9 3-1-15,2-4 1 16,8 0-6-16,4-4 1 16,6-1-1-16,2-2-3 0,12-2-4 15,13 0 24-15,14 0-15 16,16 0-1-16,14 0 0 15,18-4-2-15,15-2 1 16,13 0 0-16,9-1-3 16,7 0 6-16,7-5 22 15,0 2 2-15,-7-1 2 0,-6-1 1 16,-14-1-3-16,-18 1-1 16,-14 1-8-16,-21 2-10 15,-15 2-4-15,-14 4-6 16,-11 3 0-16,-11 3-27 15,-7 9-69-15,-10-1-7 0,-14-2-143 16</inkml:trace>
  <inkml:trace contextRef="#ctx0" brushRef="#br0" timeOffset="42579.63">3781 11019 159 0,'-3'0'214'16,"1"0"-209"-16,2 0-5 0,0 0 2 16,-2 0-1-16,2 0-1 15,0 0 0-15,0 0 3 16,0 0-5-16,0 0 4 16,0 0-5-16,0 0 3 15,0 0 1-15,-4 0-1 16,2 0 2-16,-3 0 1 0,0 0 3 15,-2-1 4-15,-3-5 8 16,0-1 0-16,-4-4 0 16,-1-1-6-16,-2-2-5 15,-9-5 2-15,-8-5-7 0,-9-5 1 16,-15-9 2-16,-12-2-3 16,-10-8 3-16,-10-4-2 15,-8 2 0-15,-2 0-4 16,3 2 4-16,4 6-4 15,8 4 0-15,14 9 2 0,11 6-2 16,16 3 2-16,9 8-1 16,14 3 0-16,6 2 0 15,8 2 1-15,6 3 7 16,1-2 6-16,0 3-11 16,0-2-1-16,0 3-1 15,1 0-3-15,3 0-4 0,1 0-14 16,3 10-10-16,1 1-8 15,6 3-14-15,5 0-60 16,2 0-63-16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20:33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7168 115 0,'0'0'8'15,"0"0"-2"-15,0 0 4 16,0 0-3-16,0 0-1 0,0 0-1 15,3-1-1-15,-3 1 0 16,1 0-2-16,1 0 0 16,-2 0-1-16,2 0 1 15,-1 0-2-15,3 0 3 16,-1 0-3-16,1 0 0 16,-1 0 1-16,3 0 1 0,0 0 3 15,1 0 7-15,-2 0 2 16,-2 0 13-16,3 0-3 15,-3 0 4-15,-1-2-15 16,-2-5 5-16,-2-6-5 16,-19-4-4-16,-17-8-6 0,-19-8-1 15,-22-6-2-15,-25-4 0 16,-18-1 0-16,-15-3-12 16,-4-1-84-16</inkml:trace>
  <inkml:trace contextRef="#ctx0" brushRef="#br0" timeOffset="4578.6">4725 8128 195 0,'8'0'32'0,"1"0"-14"0,-4 0-7 16,0-2 8-16,-1 1 15 15,-4-2-22-15,0 3-1 16,0-3-1-16,0-1-3 16,-4-1-3-16,-6-5-1 15,-7-4-1-15,-7-5 0 16,-8-6 1-16,-21-9-2 0,-16-10 3 15,-25-13 5-15,-26-8-5 16,-26-16 0-16,-14-10-4 16,-4-9-38-16,14-9-280 15</inkml:trace>
  <inkml:trace contextRef="#ctx0" brushRef="#br0" timeOffset="8187.75">4670 8952 341 0,'9'2'45'0,"0"-2"-17"16,-6-2-9-16,-3-5 15 16,-14-6-5-16,-20-9-21 15,-21-16-3-15,-27-17-3 16,-28-13 0-16,-31-20-1 15,-25-10-1-15,-18-4-19 16,-6 3-18-16,7 2-33 0,14 3-130 16</inkml:trace>
  <inkml:trace contextRef="#ctx0" brushRef="#br0" timeOffset="8734.54">4737 9555 501 0,'0'-23'9'0,"-36"-15"-5"16,-40-10-7-16,-51-18 4 15,-65-18-1-15,-61-16 0 16,-59-19-30-16,-19-16-101 0</inkml:trace>
  <inkml:trace contextRef="#ctx0" brushRef="#br0" timeOffset="11094.6">4852 10538 261 0,'0'0'29'0,"0"0"-24"16,0-3 12-16,0-2 11 15,0 3-20-15,-5-2-6 16,5 0 1-16,-1 2-2 16,-1 1 0-16,-2-3 0 15,3 2-1-15,1 1 1 16,-2-4 1-16,2 4 2 0,0-3 3 16,0 3 3-16,0-2-3 15,0-1-1-15,0 2 0 16,0-2 0-16,0 4 0 15,0-3-4-15,0 3-1 16,0-3 4-16,0 2-2 0,0 0 4 16,0-2 2-16,0 3 2 15,0-1 0-15,0 1 1 16,2-2 1-16,-2-2 1 16,0 4-4-16,0-1-4 15,0-1 4-15,0 0-2 0,0 2-2 16,0-2 2-16,0 1 1 15,0 1-2-15,0 0 0 16,0 0-1-16,0 0 0 16,0 0-1-16,0 0 2 15,0 0-2-15,0 0 1 0,0 0 1 16,0 0-1-16,0-2 3 16,0 2-3-16,0 0 2 15,0-2 0-15,0 2-1 16,0 0-1-16,0 0-3 15,0 0-1-15,0 0-2 0,0 0 0 16,0 0 0-16,0 0-1 16,0 0 0-16,0 0 1 15,-2 0-1-15,-1-2 1 16,-3 2 1-16,-1-4-1 16,-2 0 1-16,-5-6 0 0,-10-8-1 15,-12-8 2-15,-16-19-1 16,-25-12-1-16,-22-18 3 15,-34-16-1-15,-35-14-2 16,-37-2 2-16,-34-2-2 16,-25 2-3-16,-12 9 3 15,17 13-46-15,34 4-77 0,61-1-231 16</inkml:trace>
  <inkml:trace contextRef="#ctx0" brushRef="#br0" timeOffset="12188.24">3189 9516 348 0,'0'-9'10'15,"0"-2"-9"-15,-11 3 0 0,-5 2 2 16,-4-1-3-16,-4 1 1 16,-1 1-2-16,-6-1 3 15,1-1-1-15,-4 4-1 16,0-1 0-16,-2 0 2 16,-1 2-4-16,3 0 2 15,-4 0 0-15,3 2 0 0,5 0 0 16,-1 0 0-16,7 0 0 15,4 4 2-15,3 4-4 16,3 4 1-16,7 2-1 16,4 7-7-16,3 2-4 15,0 5 10-15,12 4 13 0,3 4-3 16,2 0-4-16,3 5-2 16,-2-2 3-16,0 0-4 15,-2 1 0-15,-1-5 2 16,-3-1-3-16,-1-3 2 15,-4-6 0-15,0-8-1 0,0-4 0 16,-4-4 2-16,4-7-2 16,-2-2 8-16,2-4 22 15,2-10-14-15,2-8-5 16,5-8 1-16,2-8 1 16,7-6 2-16,6-6 0 0,3-11-1 15,3-5 0-15,4-3-9 16,6-3-1-16,3 7-1 15,8 3-6-15,12 12-30 16,7 8-45-16,15 1-224 16</inkml:trace>
  <inkml:trace contextRef="#ctx0" brushRef="#br0" timeOffset="18375.39">2794 12120 22 0,'19'-4'400'0,"5"-12"-381"15,1 1-18-15,11 2 0 16,9 5 2-16,12-2-2 16,12 0-1-16,14 1 0 15,11-3 0-15,10 3 1 0,7-5-1 16,4 2 0-16,-3 0 2 16,-10-3-4-16,-14-2 4 15,-18 8-2-15,-18-2-1 16,-19 2 1-16,-23 0 2 15,-10 2-2-15,-23-1-4 16,-18-1-32-16,-9-1-6 0,-9-1-6 16,-6 1-23-16,6-1 24 15,8 6 23-15,14-1 16 16,9 3 9-16,15 3 2 16,13 0 5-16,10 2 3 15,21 5 29-15,11 7 4 0,16 2-18 16,13 5-4-16,4 4-4 15,0 4-2-15,-6 4 0 16,-15 5-5-16,-13 1-6 16,-26 9-7-16,-15 2-3 15,-32 6-5-15,-27 5 16 0,-29 1-3 16,-21 4-39-16,-22-4-57 16,-8-3-102-16</inkml:trace>
  <inkml:trace contextRef="#ctx0" brushRef="#br0" timeOffset="18875.37">2969 13436 448 0,'25'-3'20'16,"-3"-15"-11"-16,-6 0-8 16,9 4 2-16,8 3 0 0,8 1-1 15,11 2-1-15,15-2-3 16,17 0 0-16,14 2-2 16,16 1-7-16,11 0-11 15,11-4 6-15,2 2 13 16,-4-3 1-16,-6 0 0 15,-19-5 2-15,-21 1-3 0,-23-5 4 16,-21-3-1-16,-29-1-2 16,-15-1-32-16,-18-3-16 15,-20-1-45-15,-8 0 29 16,-3 1 24-16,3 2-26 16,6 6 25-16,9 1 64 0,16 7 54 15,9 5 2-15,6 6 22 16,13 2-37-16,10 3-53 15,18 15 0-15,8 9 7 16,10 7 5-16,4 5 2 16,-2 11 3-16,-15 7-1 0,-17 9-2 15,-29 14-16-15,-37 13-2 16,-58 16-1-16,-49 3-1 16,-46-21-49-16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1T05:20:57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4676 6510 491 0,'7'-10'1'16,"1"-1"8"-16,-4 4 4 16,-3 5 1-16,-1 2-11 15,0 4-4-15,0 9-1 16,0 11 2-16,0 7 0 0,0 9 0 16,0 10 0-16,3 11 0 15,8 10-2-15,-3 11 4 16,4 11-2-16,-7 12 0 15,-2 11 0-15,-3 7 1 0,0 13 1 16,-7 9 3-16,-4 9 3 16,-3 10 1-16,3 2 0 15,0 8-3-15,6 3-1 16,3-3 1-16,2-1-2 16,0 0 14-16,7-5-3 15,0-2 3-15,1-8 3 0,-3 3-7 16,-1-6-3-16,-2-5-5 15,-2-8-4-15,0-11 1 16,-2-10-1-16,-2-14-2 16,3-15 1-16,1-15 0 15,0-16-3-15,0-17-4 0,7-10-15 16,1-19-9-16,-1-15-18 16,-2-22-3-16,-5-25-49 15,0-28-169-15</inkml:trace>
  <inkml:trace contextRef="#ctx0" brushRef="#br0" timeOffset="468.7">4289 6590 531 0,'24'-50'10'15,"-2"7"-7"-15,-7 12 11 16,-2 13 8-16,-6 11-15 16,-5 7-6-16,-2 23-12 15,0 16-2-15,3 18 12 16,3 21 1-16,1 17-1 0,4 19 2 15,6 17-1-15,0 11 0 16,-1 17 0-16,-1 14 1 16,-7 13-1-16,-2 4 0 15,-6 14-1-15,-13 3 2 16,-10 3 2-16,-9 2 0 0,-3-3 1 16,1 0 3-16,2-10-3 15,5-11 0-15,9-8 1 16,9-14-2-16,9-15 3 15,0-20 6-15,5-14 0 16,8-23 4-16,0-20-7 16,-2-18-5-16,-2-19-2 0,-6-17 0 15,1-10-2-15,-4-10-19 16,0-27-40-16,0-33-72 16</inkml:trace>
  <inkml:trace contextRef="#ctx0" brushRef="#br0" timeOffset="4328">2618 9582 436 0,'28'-11'35'0,"5"-7"-36"15,8 5 1-15,16 3 3 16,16 2-3-16,14 2-3 16,19 3 7-16,15-2 0 15,13 4-3-15,10-1-2 0,1 2 3 16,-5-2-2-16,-9 0 0 16,-17-3 1-16,-28 2 0 15,-23-1 2-15,-26 1 0 16,-18-3 2-16,-19-3-2 15,-15-1 6-15,-16-1-34 0,-10-5 12 16,-2-4 9-16,-4 2 4 16,5 0 3-16,8 4-3 15,10 6 1-15,9-2 1 16,8 8 2-16,7 2 11 16,2 0-12-16,18 12-4 0,11 7 6 15,6 6-1-15,9 9 5 16,-2 7-1-16,-5 3 2 15,-17 8-4-15,-22 7-6 16,-32 9 4-16,-49 12 0 16,-52 11-1-16,-47 14 1 0,-39-3-7 15,-27-18-122-15</inkml:trace>
  <inkml:trace contextRef="#ctx0" brushRef="#br0" timeOffset="7046.57">6108 10458 325 0,'-5'0'38'0,"3"0"-26"15,2 0-15-15,7 0 2 0,15 0 3 16,12 0-5-16,17 0 3 16,15 0 10-16,17 0-10 15,17 0 5-15,15-4-3 16,14 2-1-16,13 0 1 15,5 2 1-15,9 0 5 16,8 0-1-16,1 0 3 0,5 0-5 16,5 0 1-16,3 0-1 15,8 0 1-15,3 0 1 16,4-7 1-16,11 0-5 16,4 0-1-16,8-2 0 15,6 0 0-15,12 4-2 0,2 1 1 16,5 1 1-16,4 3 0 15,-3 0-4-15,-5 7 7 16,-4 4 0-16,-10 1-4 16,-15 5 0-16,-11-3 0 0,-15 1-2 15,-16-2 0-15,-19-1 4 16,-16-1-4-16,-16-2 1 16,-20 0 0-16,-23-2-1 15,-22 0-1-15,-21-3-13 16,-20-1-8-16,-21 1-45 15,-25 0 13-15,-24-1 12 0,-18-1-17 16,-24-2-18-16</inkml:trace>
  <inkml:trace contextRef="#ctx0" brushRef="#br0" timeOffset="7640.27">6354 10736 360 0,'-7'0'30'0,"7"-4"-22"16,5 1-10-16,19 3-1 15,10 0 4-15,18 0-7 16,20 0 10-16,23 0 5 16,24 0-8-16,18 0 1 0,14 0-1 15,22 1-1-15,14-1 1 16,14 0 0-16,17 0-2 15,11 0 2-15,17-4-1 16,9-2 0-16,11-3 3 16,9-2-3-16,6-2 1 0,-1 1-1 15,2-5 3-15,-7 8 4 16,-9-3 5-16,-16 3 0 16,-18-1-2-16,-23 3-3 15,-22 0-4-15,-25 0 3 16,-24 0 0-16,-19-3-5 15,-21 0 0-15,-18-2 0 0,-14 1 1 16,-12 0-2-16,-11-5-1 16,-8 6 2-16,-8-1 2 15,-8 2-3-15,-9 4-1 16,-3 0 3-16,-5 5-5 16,-2 0-2-16,0 3-15 0,-7 10 1 15,-2 6-8-15,-4 4-15 16,-1-3-41-16,2-3-112 15</inkml:trace>
  <inkml:trace contextRef="#ctx0" brushRef="#br0" timeOffset="8796.43">18306 10475 433 0,'-2'-26'-28'0,"2"-1"35"16,-1 7 4-16,-5 6 6 15,1 4-9-15,-2 4-7 16,-2 4-2-16,0 2 0 15,0 0 0-15,2 15-2 0,1 2-2 16,3 9-3-16,3 7 7 16,0 10 3-16,1 7 0 15,6 4 2-15,1 10-2 16,1-2-1-16,-2 6 0 0,1-1 0 16,-3 1-1-16,-3-2 1 15,-2-5-1-15,0-2 0 16,-2-6 0-16,-8-3-2 15,-2-8-15-15,-2-11-17 16,-2-7-36-16,0-14-62 16</inkml:trace>
  <inkml:trace contextRef="#ctx0" brushRef="#br0" timeOffset="9312.01">17780 10980 320 0,'-3'-14'50'0,"3"2"-12"16,0 4-3-16,5 6-13 16,4 2-21-16,4 4-4 15,2 14 3-15,4 7 0 16,6 7 0-16,5 9 3 0,3 7-2 16,3 4-1-16,4 5 0 15,-1 3 1-15,0 0 0 16,0-2-1-16,3-4-2 15,-6-8 0-15,-2-6-1 16,-2-10-1-16,-1-8 4 0,-2-10-1 16,-2-6 0-16,2-6-2 15,-1 0 6-15,-2-17-2 16,3-3 2-16,5-6-3 16,0-5 0-16,1-4 0 15,5-1 2-15,-3-1-2 16,0-3 0-16,-3 4 1 15,-4 3-1-15,-1 3 1 0,-5 3 1 16,-2 2 0-16,-2 5-1 16,-4 5 2-16,-5 3 1 15,-4 3 0-15,-5 2 0 16,-2 3-4-16,-10-1-2 0,-16 0-2 16,-14-1 2-16,-10-1 3 15,-16 2 1-15,-17 0-1 16,-12 1-1-16,-11 4-1 15,-12 0 0-15,-12 6-1 16,-6 7-9-16,2 5-32 0,10-9-48 16</inkml:trace>
  <inkml:trace contextRef="#ctx0" brushRef="#br0" timeOffset="11468.55">4636 11722 519 0,'-2'0'-35'0,"0"-12"41"16,-2 1 5-16,1 4 1 15,-2 4-6-15,-2-1-9 16,-3 2 4-16,0-2-1 15,-4 4 1-15,-5-1-3 0,-4 1 4 16,-8 0-2-16,-10 0-1 16,-11 0 0-16,-13 0 0 15,-16 1 4-15,-21 2-5 16,-7 0 4-16,-13 3-1 16,-7-1-2-16,2 3-3 15,10-2-20-15,8 1 10 0,21 0-5 16,17-2-8-16,20-1 9 15,19-1 2-15,22-3 8 16,10 0 7-16,25 0-36 16,18 0 31-16,14-3 1 15,11-1-11-15,10 1-26 0,7-2 4 16,3-2-35-16,1-3-3 16</inkml:trace>
  <inkml:trace contextRef="#ctx0" brushRef="#br0" timeOffset="11984.14">4264 11517 370 0,'-11'-8'12'16,"3"-2"-9"-16,-4 7 1 16,5 1 8-16,2 2-9 15,2 0-3-15,3 2-1 0,0 5-4 16,8 5 3-16,14 3 0 15,5 1-2-15,14 2 10 16,8 0-3-16,9-1-3 16,4 1 2-16,6 0 4 0,-3 0-5 15,-2 0 1-15,-11-2 2 16,-11 0 5-16,-10 2-3 16,-17 2-5-16,-14 0-2 15,-6 5-2-15,-21 3 6 16,-10-1-1-16,-13 4 1 15,-7 0 2-15,-6-1-4 0,-2 3 2 16,2-2-5-16,4 1 4 16,7-1-2-16,5-1 0 15,7 0-1-15,8-6 1 16,8-3 1-16,9-6-1 16,3-5 0-16,7-3 0 15,3-7-3-15,2 0 11 0,2-11 36 16,10-9-21-16,-2-10-17 15,2-13 3-15,7-7-1 16,-5-10 0-16,2-9-3 0,-4-10 1 16,0-5-2-16,-5 0-1 15,-7-5-2-15,0 5-3 16,0 5-6-16,-11 1-47 16,2-4-61-16</inkml:trace>
  <inkml:trace contextRef="#ctx0" brushRef="#br0" timeOffset="13843.37">15270 14011 281 0,'80'-24'-2'16,"-14"-2"6"-16,-16 1-5 15,-15-2 14-15,-15 2 15 16,-11 2-5-16,-9 2-12 16,-5 1-11-16,-17 3-2 0,-12 4 8 15,-9 0-7-15,-16 4 2 16,-14 0-2-16,-10 2-2 15,-16 2 3-15,-16-2 0 16,-11 1 0-16,-18-1 0 16,-12 0 0-16,-15 0-1 15,-14-4 2-15,-19 2-2 0,-11-4 3 16,-13 3-3-16,-13-2-2 16,-12-1-1-16,-8 1-11 15,-12-3 8-15,-7-1-17 16,-8 0 12-16,-13 2 13 15,-9 0-10-15,-12 1 12 0,-6 2-14 16,-8 3 14-16,-8 0-7 16,-9 5-12-16,0 0 1 15,2 3 17-15,-1-1-4 16,1 1-4-16,5 1 2 16,9 5 1-16,9 0 3 0,4 0 1 15,12 0 2-15,13-2 2 16,19-1 1-16,17-3-1 15,22 0 8-15,22-9 12 16,24-3-8-16,22-2 9 16,20-8-8-16,22-2-3 0,18-4 0 15,14-2-5-15,16-6-2 16,10-8-3-16,9-2 0 16,3-8-1-16,1-6-1 15,1-3 0-15,3-5-3 16,-1 0 2-16,4-2-1 15,3-2-2-15,7 0 0 0,5-1 0 16,11 0 1-16,8 2-4 16,6-1 0-16,10 1 4 15,3 2-1-15,8 1 1 16,18 2 4-16,9 3-3 0,14 2-1 16,12 1 1-16,14 5 2 15,15 3-6-15,18 1 8 16,14 2-4-16,20 3-2 15,17 3 2-15,16 4 1 16,13 2-1-16,17 4-1 16,7 5 0-16,9 3 1 0,5 1 0 15,4 7-1-15,3 1 0 16,5 1 1-16,2 5-1 16,5 3 0-16,2 1 2 15,5 2-2-15,1 3-2 16,4 1 4-16,3 0-4 0,-2 3 2 15,3 7 2-15,-3 0-2 16,-2 2 0-16,-3 3 0 16,-2-2 0-16,-1 0 0 15,-3 6 0-15,1-3-2 0,-2 3 4 16,0 2-2-16,-1 4 0 16,-3 2 0-16,-5 3 0 15,-2 2 0-15,-5 4 0 16,-4 2 0-16,-7-2-2 15,-5-1-1-15,-9 0 0 16,-6-2-3-16,-11-1 2 16,-10 0 1-16,-8 0-1 0,-7 2-2 15,-5 0-8-15,-14 3-13 16,-5-1 10-16,-7 0 4 16,-14-1 6-16,-8-2 10 15,-17-4 0-15,-15-1-2 16,-14-2 0-16,-14-2 1 0,-14-2 0 15,-11 3-1-15,-10 3 0 16,-8 2-5-16,-4 4 4 16,-3 3 1-16,0 0-1 15,-1 8 1-15,-3 3 1 0,1 7 0 16,-1 6 6-16,2 9 3 16,2 6-2-16,0 9 4 15,0 5-1-15,7 3-4 16,0 3-2-16,0 0-1 15,-3 4 1-15,-4-9-1 16,-7 1-3-16,-17-2 1 0,-15-4-3 16,-20-8 0-16,-26-8 0 15,-34-13-2-15,-36-12 4 16,-41-22-20-16,-42-26-72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Enterprise Application Integration (EAI)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Madhu Venkat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Sending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Point to point channel – Example (JMS)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1A68A-2769-D94E-9712-8A70C7FA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52" y="2286001"/>
            <a:ext cx="9583696" cy="2971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54920" y="2437560"/>
              <a:ext cx="9913320" cy="331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280" y="2430000"/>
                <a:ext cx="992952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70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Receiving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Point to point channel – Example (JMS)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8258D-5B05-1343-9B12-1779FABD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86" y="2286000"/>
            <a:ext cx="9483827" cy="262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64920" y="2341080"/>
              <a:ext cx="9847080" cy="223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000" y="2333160"/>
                <a:ext cx="9860760" cy="22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0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810507" cy="4114799"/>
          </a:xfrm>
        </p:spPr>
        <p:txBody>
          <a:bodyPr>
            <a:normAutofit/>
          </a:bodyPr>
          <a:lstStyle/>
          <a:p>
            <a:r>
              <a:rPr lang="en-US" dirty="0"/>
              <a:t>Used for broadcasting messages to each recipient in the channel</a:t>
            </a:r>
          </a:p>
          <a:p>
            <a:r>
              <a:rPr lang="en-US" dirty="0"/>
              <a:t>Ensures that each recipient gets only one copy of the message</a:t>
            </a:r>
          </a:p>
          <a:p>
            <a:r>
              <a:rPr lang="en-US" dirty="0"/>
              <a:t>Helps in debugging channel without disturbing traffic</a:t>
            </a:r>
          </a:p>
          <a:p>
            <a:r>
              <a:rPr lang="en-US" dirty="0"/>
              <a:t>JMS Implementation uses ‘Topic’ interface to implement Point to point channel</a:t>
            </a:r>
          </a:p>
          <a:p>
            <a:pPr lvl="1"/>
            <a:r>
              <a:rPr lang="en-US" dirty="0" err="1"/>
              <a:t>TopicPublisher</a:t>
            </a:r>
            <a:r>
              <a:rPr lang="en-US" dirty="0"/>
              <a:t> – send messages</a:t>
            </a:r>
          </a:p>
          <a:p>
            <a:pPr lvl="1"/>
            <a:r>
              <a:rPr lang="en-US" dirty="0" err="1"/>
              <a:t>TopicSubscriber</a:t>
            </a:r>
            <a:r>
              <a:rPr lang="en-US" dirty="0"/>
              <a:t> – receive messages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Publish - subscribe 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161BC-7EC2-BA4D-9666-7DBFAC78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46" y="1624013"/>
            <a:ext cx="4945904" cy="3252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20520" y="2032920"/>
              <a:ext cx="9077760" cy="196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800" y="2022840"/>
                <a:ext cx="9097920" cy="19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24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Sending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Publish - subscribe channel – Example (JMS)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5FDBD-C29E-CC4E-B941-8E488CB9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45000"/>
            <a:ext cx="85344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86494-4BB0-F141-81DB-D84EB0A1F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330450"/>
            <a:ext cx="8509000" cy="219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27720" y="2465640"/>
              <a:ext cx="873360" cy="246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400" y="2459880"/>
                <a:ext cx="884520" cy="24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Receiving message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Publish - subscribe channel – Example (JMS)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4EA9A-CC35-BD45-A9EE-FEA3E54E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2273300"/>
            <a:ext cx="8521700" cy="2311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2480" y="2318760"/>
              <a:ext cx="5852520" cy="276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840" y="2307960"/>
                <a:ext cx="5870160" cy="27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5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Middleware Security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EAI – Overview</a:t>
            </a:r>
          </a:p>
          <a:p>
            <a:r>
              <a:rPr lang="en-US" dirty="0"/>
              <a:t>Message Channels</a:t>
            </a:r>
          </a:p>
          <a:p>
            <a:pPr lvl="1"/>
            <a:r>
              <a:rPr lang="en-US" dirty="0"/>
              <a:t>Point to Point messaging</a:t>
            </a:r>
          </a:p>
          <a:p>
            <a:pPr lvl="1"/>
            <a:r>
              <a:rPr lang="en-US" dirty="0"/>
              <a:t>Publish-subscribe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 to Enterprise Application Integration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DB7B-B328-4ED4-B129-F45A588D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EAI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7BEAB-448B-4D26-8128-E0A1EEBE3B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Enterprise application integration allows diverse applications in an enterprise to communicate with each  other to achieve a business objective in a seamless reliable fashion irrespective of platform and location  of these applications. </a:t>
            </a:r>
          </a:p>
          <a:p>
            <a:r>
              <a:rPr lang="en-US" dirty="0"/>
              <a:t> EAI comprises message acceptance, transformation, translation, routing, message delivery and business</a:t>
            </a:r>
          </a:p>
          <a:p>
            <a:r>
              <a:rPr lang="en-IN" dirty="0"/>
              <a:t>To achieve </a:t>
            </a:r>
            <a:r>
              <a:rPr lang="en-IN" dirty="0" err="1"/>
              <a:t>this,either</a:t>
            </a:r>
            <a:r>
              <a:rPr lang="en-IN" dirty="0"/>
              <a:t> Hub/Spoke or Bus Architecture can be used.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B5D9D-580A-4FEE-9566-11AD95311D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67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68B0B-A1A7-4685-8210-E8C3D2FF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Hub/Spoke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AB22B-3013-47A8-BAC0-77C26F085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Hub has the centralized integration engine, which makes system with this architecture easy to manage and maintain but loses on scalability.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70295-EEC8-4880-BFB7-0F93B9AA22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152E4-81C6-4E34-96AE-CA7C931D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90800"/>
            <a:ext cx="65341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BB17-F770-442D-BBC8-EBD965DD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E4DB4-308E-4B08-97FF-F05FE2167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In the bus architecture, adapters have integration engine and run on the same platform on which source and target applications run; and therefore it scales better but it is difficult to maintain.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1708A-FDE6-427F-AF5B-EE885705B7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C6FD4-9862-44E9-A2EE-5029C561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51" y="2632586"/>
            <a:ext cx="73437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3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An integration framework composed of a collection of technologies and services which form a middleware or "middleware framework" to enable integration of systems and applications across an enterprise</a:t>
            </a:r>
          </a:p>
          <a:p>
            <a:r>
              <a:rPr lang="en-US" i="1" dirty="0"/>
              <a:t>"unrestricted sharing of data and business processes among any connected application or data sources in the enterprise” - Gartner</a:t>
            </a:r>
          </a:p>
          <a:p>
            <a:r>
              <a:rPr lang="en-US" dirty="0"/>
              <a:t>Application of EAI</a:t>
            </a:r>
          </a:p>
          <a:p>
            <a:pPr lvl="1"/>
            <a:r>
              <a:rPr lang="en-US" dirty="0"/>
              <a:t>Data integration</a:t>
            </a:r>
          </a:p>
          <a:p>
            <a:pPr lvl="1"/>
            <a:r>
              <a:rPr lang="en-US" dirty="0"/>
              <a:t>Vendor/3</a:t>
            </a:r>
            <a:r>
              <a:rPr lang="en-US" baseline="30000" dirty="0"/>
              <a:t>rd</a:t>
            </a:r>
            <a:r>
              <a:rPr lang="en-US" dirty="0"/>
              <a:t> party independence</a:t>
            </a:r>
          </a:p>
          <a:p>
            <a:pPr lvl="1"/>
            <a:r>
              <a:rPr lang="en-US" dirty="0"/>
              <a:t>Common façade</a:t>
            </a:r>
          </a:p>
          <a:p>
            <a:r>
              <a:rPr lang="en-US" dirty="0"/>
              <a:t>Patterns</a:t>
            </a:r>
          </a:p>
          <a:p>
            <a:pPr lvl="1"/>
            <a:r>
              <a:rPr lang="en-US" dirty="0"/>
              <a:t>Mediation</a:t>
            </a:r>
          </a:p>
          <a:p>
            <a:pPr lvl="1"/>
            <a:r>
              <a:rPr lang="en-US" dirty="0"/>
              <a:t>Federation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4E6A6-4456-8C4B-9829-9C7FCA92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739" y="30480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Message Channel works as a logical addressing system in Messaging</a:t>
            </a:r>
          </a:p>
          <a:p>
            <a:r>
              <a:rPr lang="en-US" dirty="0"/>
              <a:t>Messaging Channel acts as a medium of communication between two specific applications in a complex enterprise, where in the sender application selects which particular ”channel” of the messaging system to use, that designates the target application/ group of applications.</a:t>
            </a:r>
          </a:p>
          <a:p>
            <a:r>
              <a:rPr lang="en-US" dirty="0"/>
              <a:t>Design challenges</a:t>
            </a:r>
          </a:p>
          <a:p>
            <a:pPr lvl="1"/>
            <a:r>
              <a:rPr lang="en-US" dirty="0"/>
              <a:t>One to one or one to many</a:t>
            </a:r>
          </a:p>
          <a:p>
            <a:pPr lvl="1"/>
            <a:r>
              <a:rPr lang="en-US" dirty="0"/>
              <a:t>Data type channel</a:t>
            </a:r>
          </a:p>
          <a:p>
            <a:pPr lvl="1"/>
            <a:r>
              <a:rPr lang="en-US" dirty="0"/>
              <a:t>Invalid and dead message handling</a:t>
            </a:r>
          </a:p>
          <a:p>
            <a:pPr lvl="1"/>
            <a:r>
              <a:rPr lang="en-US" dirty="0"/>
              <a:t>Crash proof design / Guaranteed delivery</a:t>
            </a:r>
          </a:p>
          <a:p>
            <a:pPr lvl="1"/>
            <a:r>
              <a:rPr lang="en-US" dirty="0"/>
              <a:t>Non-messaging client access - Channel adapter</a:t>
            </a:r>
          </a:p>
          <a:p>
            <a:pPr lvl="1"/>
            <a:r>
              <a:rPr lang="en-US" dirty="0"/>
              <a:t>Communications backbone – Message bus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Channels -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82332-3C4B-974A-B8BE-C0316485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1800"/>
            <a:ext cx="5562600" cy="2418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86440" y="2896560"/>
              <a:ext cx="7105680" cy="3405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360" y="2886480"/>
                <a:ext cx="7126200" cy="34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33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Configuring Message channels (Queues and Topics)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Accessing Message channels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Message Channels – Example (JMS)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8940B-A695-ED4E-8820-C2764F481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057400"/>
            <a:ext cx="85598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07CBED-4603-B248-BFCA-1F0492F8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505200"/>
            <a:ext cx="8534400" cy="88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94360" y="1937520"/>
              <a:ext cx="5288400" cy="2641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4280" y="1928880"/>
                <a:ext cx="5307840" cy="265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38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Point-to-Point Channel ensures that only one receiver consumes any given message, irrespective of number of receivers in that channel</a:t>
            </a:r>
          </a:p>
          <a:p>
            <a:r>
              <a:rPr lang="en-US" dirty="0"/>
              <a:t>Increases scalability in multi consumer applications</a:t>
            </a:r>
          </a:p>
          <a:p>
            <a:r>
              <a:rPr lang="en-US" dirty="0"/>
              <a:t>JMS Implementation uses ‘Queue’ interface to implement Point to point channel</a:t>
            </a:r>
          </a:p>
          <a:p>
            <a:pPr lvl="1"/>
            <a:r>
              <a:rPr lang="en-US" dirty="0" err="1"/>
              <a:t>QueueSender</a:t>
            </a:r>
            <a:r>
              <a:rPr lang="en-US" dirty="0"/>
              <a:t> – send messages</a:t>
            </a:r>
          </a:p>
          <a:p>
            <a:pPr lvl="1"/>
            <a:r>
              <a:rPr lang="en-US" dirty="0" err="1"/>
              <a:t>QueueReceiver</a:t>
            </a:r>
            <a:r>
              <a:rPr lang="en-US" dirty="0"/>
              <a:t> – receive messages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Integration (EAI)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Point to point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8A154-46BB-5D4F-9292-558C5DC6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48100"/>
            <a:ext cx="8788400" cy="1714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61120" y="1274760"/>
              <a:ext cx="9030240" cy="498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080" y="1266120"/>
                <a:ext cx="9045000" cy="49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5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6" ma:contentTypeDescription="Create a new document." ma:contentTypeScope="" ma:versionID="6c58f95b0025934d95cd62b3ea19feb7">
  <xsd:schema xmlns:xsd="http://www.w3.org/2001/XMLSchema" xmlns:xs="http://www.w3.org/2001/XMLSchema" xmlns:p="http://schemas.microsoft.com/office/2006/metadata/properties" xmlns:ns2="49b8a6a4-4c0c-4ade-8208-e9d33f271f71" xmlns:ns3="01efe261-8f89-4821-854b-09de4a0f8ad0" targetNamespace="http://schemas.microsoft.com/office/2006/metadata/properties" ma:root="true" ma:fieldsID="b276bab2b9f21eaa32d1c14f030bfe59" ns2:_="" ns3:_="">
    <xsd:import namespace="49b8a6a4-4c0c-4ade-8208-e9d33f271f71"/>
    <xsd:import namespace="01efe261-8f89-4821-854b-09de4a0f8a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e261-8f89-4821-854b-09de4a0f8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C20A99-FD31-48F7-85B8-E0E5EABBC5A3}"/>
</file>

<file path=customXml/itemProps2.xml><?xml version="1.0" encoding="utf-8"?>
<ds:datastoreItem xmlns:ds="http://schemas.openxmlformats.org/officeDocument/2006/customXml" ds:itemID="{6415234E-C809-44FB-9DE3-E0BDD936CBC0}"/>
</file>

<file path=customXml/itemProps3.xml><?xml version="1.0" encoding="utf-8"?>
<ds:datastoreItem xmlns:ds="http://schemas.openxmlformats.org/officeDocument/2006/customXml" ds:itemID="{D1F55085-1691-44E0-A232-9D53535E183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2967</TotalTime>
  <Words>555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Enterprise Application Integration (EAI)</vt:lpstr>
      <vt:lpstr>In this segment</vt:lpstr>
      <vt:lpstr>Introduction to EAI</vt:lpstr>
      <vt:lpstr>Hub/Spoke Architecture</vt:lpstr>
      <vt:lpstr>Bus Architecture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Enterprise Application Integration (EAI)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K, Madhu Venkat</cp:lastModifiedBy>
  <cp:revision>246</cp:revision>
  <dcterms:created xsi:type="dcterms:W3CDTF">2018-10-16T06:13:57Z</dcterms:created>
  <dcterms:modified xsi:type="dcterms:W3CDTF">2022-08-13T12:15:32Z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